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59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82E0CD-DDF1-40C0-8BA0-9DDC5BC2A55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24D65C4-F34B-44B9-8D07-40789C5BC7B6}">
      <dgm:prSet phldrT="[Texte]"/>
      <dgm:spPr/>
      <dgm:t>
        <a:bodyPr/>
        <a:lstStyle/>
        <a:p>
          <a:r>
            <a:rPr lang="fr-FR" dirty="0" smtClean="0"/>
            <a:t>Présentation du contexte</a:t>
          </a:r>
          <a:endParaRPr lang="fr-FR" dirty="0"/>
        </a:p>
      </dgm:t>
    </dgm:pt>
    <dgm:pt modelId="{353C540E-6C39-4570-8568-369FBAD69CF8}" type="parTrans" cxnId="{7FEFBB18-EB1A-45D1-B72A-70B2C1A83A96}">
      <dgm:prSet/>
      <dgm:spPr/>
      <dgm:t>
        <a:bodyPr/>
        <a:lstStyle/>
        <a:p>
          <a:endParaRPr lang="fr-FR"/>
        </a:p>
      </dgm:t>
    </dgm:pt>
    <dgm:pt modelId="{E7AE7D87-B1C5-4424-BDB9-3FDB22F90C81}" type="sibTrans" cxnId="{7FEFBB18-EB1A-45D1-B72A-70B2C1A83A96}">
      <dgm:prSet/>
      <dgm:spPr/>
      <dgm:t>
        <a:bodyPr/>
        <a:lstStyle/>
        <a:p>
          <a:endParaRPr lang="fr-FR"/>
        </a:p>
      </dgm:t>
    </dgm:pt>
    <dgm:pt modelId="{6B99EA18-559D-4649-AA0E-F474C06FC175}">
      <dgm:prSet phldrT="[Texte]"/>
      <dgm:spPr/>
      <dgm:t>
        <a:bodyPr/>
        <a:lstStyle/>
        <a:p>
          <a:r>
            <a:rPr lang="fr-FR" dirty="0" smtClean="0"/>
            <a:t>De l’activité</a:t>
          </a:r>
          <a:endParaRPr lang="fr-FR" dirty="0"/>
        </a:p>
      </dgm:t>
    </dgm:pt>
    <dgm:pt modelId="{817CB7CE-E94E-43CC-9493-6945BCAF4208}" type="parTrans" cxnId="{25587E03-E6AA-4873-ACCE-3C0F8DB8C44A}">
      <dgm:prSet/>
      <dgm:spPr/>
      <dgm:t>
        <a:bodyPr/>
        <a:lstStyle/>
        <a:p>
          <a:endParaRPr lang="fr-FR"/>
        </a:p>
      </dgm:t>
    </dgm:pt>
    <dgm:pt modelId="{80C33339-9D9F-4A28-A0F0-067F218D1B04}" type="sibTrans" cxnId="{25587E03-E6AA-4873-ACCE-3C0F8DB8C44A}">
      <dgm:prSet/>
      <dgm:spPr/>
      <dgm:t>
        <a:bodyPr/>
        <a:lstStyle/>
        <a:p>
          <a:endParaRPr lang="fr-FR"/>
        </a:p>
      </dgm:t>
    </dgm:pt>
    <dgm:pt modelId="{0E20DDB8-131B-453E-A684-BF51B915A8AC}">
      <dgm:prSet phldrT="[Texte]"/>
      <dgm:spPr/>
      <dgm:t>
        <a:bodyPr/>
        <a:lstStyle/>
        <a:p>
          <a:r>
            <a:rPr lang="fr-FR" dirty="0" smtClean="0"/>
            <a:t>Analyse managériale</a:t>
          </a:r>
          <a:endParaRPr lang="fr-FR" dirty="0"/>
        </a:p>
      </dgm:t>
    </dgm:pt>
    <dgm:pt modelId="{C8DCD140-EB7D-447E-A43A-DA2F04E2DF70}" type="parTrans" cxnId="{6C50F0D4-B346-47D3-AB83-0390D076F786}">
      <dgm:prSet/>
      <dgm:spPr/>
      <dgm:t>
        <a:bodyPr/>
        <a:lstStyle/>
        <a:p>
          <a:endParaRPr lang="fr-FR"/>
        </a:p>
      </dgm:t>
    </dgm:pt>
    <dgm:pt modelId="{FB95CB61-B121-4DD1-A0DE-860E8C19386E}" type="sibTrans" cxnId="{6C50F0D4-B346-47D3-AB83-0390D076F786}">
      <dgm:prSet/>
      <dgm:spPr/>
      <dgm:t>
        <a:bodyPr/>
        <a:lstStyle/>
        <a:p>
          <a:endParaRPr lang="fr-FR"/>
        </a:p>
      </dgm:t>
    </dgm:pt>
    <dgm:pt modelId="{1DF358D9-9A85-40D9-81CE-2D51EF79AA41}">
      <dgm:prSet phldrT="[Texte]"/>
      <dgm:spPr/>
      <dgm:t>
        <a:bodyPr/>
        <a:lstStyle/>
        <a:p>
          <a:r>
            <a:rPr lang="fr-FR" dirty="0" smtClean="0"/>
            <a:t>Évaluation globale</a:t>
          </a:r>
          <a:endParaRPr lang="fr-FR" dirty="0"/>
        </a:p>
      </dgm:t>
    </dgm:pt>
    <dgm:pt modelId="{A43788E7-4E69-4C31-A8D1-BB6512935B7A}" type="parTrans" cxnId="{AFB58A00-2A9A-49C1-8088-87E8468F2F96}">
      <dgm:prSet/>
      <dgm:spPr/>
      <dgm:t>
        <a:bodyPr/>
        <a:lstStyle/>
        <a:p>
          <a:endParaRPr lang="fr-FR"/>
        </a:p>
      </dgm:t>
    </dgm:pt>
    <dgm:pt modelId="{C653ED18-2E66-4EB1-93F3-9B55EDE7A772}" type="sibTrans" cxnId="{AFB58A00-2A9A-49C1-8088-87E8468F2F96}">
      <dgm:prSet/>
      <dgm:spPr/>
      <dgm:t>
        <a:bodyPr/>
        <a:lstStyle/>
        <a:p>
          <a:endParaRPr lang="fr-FR"/>
        </a:p>
      </dgm:t>
    </dgm:pt>
    <dgm:pt modelId="{7787E120-F1FE-45FF-BA48-EADC264B0E34}">
      <dgm:prSet phldrT="[Texte]"/>
      <dgm:spPr/>
      <dgm:t>
        <a:bodyPr/>
        <a:lstStyle/>
        <a:p>
          <a:r>
            <a:rPr lang="fr-FR" dirty="0" smtClean="0"/>
            <a:t>De l’ensemble des risques</a:t>
          </a:r>
          <a:endParaRPr lang="fr-FR" dirty="0"/>
        </a:p>
      </dgm:t>
    </dgm:pt>
    <dgm:pt modelId="{30504E6A-43A4-4FF3-93A9-4E956A3E1EE9}" type="parTrans" cxnId="{A63B7256-9F70-40B0-A11C-6717AFE637D3}">
      <dgm:prSet/>
      <dgm:spPr/>
      <dgm:t>
        <a:bodyPr/>
        <a:lstStyle/>
        <a:p>
          <a:endParaRPr lang="fr-FR"/>
        </a:p>
      </dgm:t>
    </dgm:pt>
    <dgm:pt modelId="{0C13C97D-5995-411C-B9A2-0CD1F981B61D}" type="sibTrans" cxnId="{A63B7256-9F70-40B0-A11C-6717AFE637D3}">
      <dgm:prSet/>
      <dgm:spPr/>
      <dgm:t>
        <a:bodyPr/>
        <a:lstStyle/>
        <a:p>
          <a:endParaRPr lang="fr-FR"/>
        </a:p>
      </dgm:t>
    </dgm:pt>
    <dgm:pt modelId="{6BBB76D4-FACF-4F62-9D40-36263E609510}">
      <dgm:prSet phldrT="[Texte]"/>
      <dgm:spPr/>
      <dgm:t>
        <a:bodyPr/>
        <a:lstStyle/>
        <a:p>
          <a:r>
            <a:rPr lang="fr-FR" dirty="0" smtClean="0"/>
            <a:t>De la démarche qualité</a:t>
          </a:r>
          <a:endParaRPr lang="fr-FR" dirty="0"/>
        </a:p>
      </dgm:t>
    </dgm:pt>
    <dgm:pt modelId="{F02F46D7-660A-4D43-A22E-8CBDAD40FECB}" type="parTrans" cxnId="{A6A19F64-BB28-41F5-BC9E-2669DAEF1861}">
      <dgm:prSet/>
      <dgm:spPr/>
      <dgm:t>
        <a:bodyPr/>
        <a:lstStyle/>
        <a:p>
          <a:endParaRPr lang="fr-FR"/>
        </a:p>
      </dgm:t>
    </dgm:pt>
    <dgm:pt modelId="{8C2852A4-7FD2-45E5-B43D-277AE2210645}" type="sibTrans" cxnId="{A6A19F64-BB28-41F5-BC9E-2669DAEF1861}">
      <dgm:prSet/>
      <dgm:spPr/>
      <dgm:t>
        <a:bodyPr/>
        <a:lstStyle/>
        <a:p>
          <a:endParaRPr lang="fr-FR"/>
        </a:p>
      </dgm:t>
    </dgm:pt>
    <dgm:pt modelId="{BC266F14-CFDB-4C5B-B65A-580CB68693C1}">
      <dgm:prSet phldrT="[Texte]"/>
      <dgm:spPr/>
      <dgm:t>
        <a:bodyPr/>
        <a:lstStyle/>
        <a:p>
          <a:r>
            <a:rPr lang="fr-FR" dirty="0" smtClean="0"/>
            <a:t>Explicitation du projet</a:t>
          </a:r>
          <a:endParaRPr lang="fr-FR" dirty="0"/>
        </a:p>
      </dgm:t>
    </dgm:pt>
    <dgm:pt modelId="{4C55B9E9-8344-42DD-8887-3E6C85EDAEE7}" type="parTrans" cxnId="{0530ECB3-D610-4689-A4D2-D6F1D2331605}">
      <dgm:prSet/>
      <dgm:spPr/>
      <dgm:t>
        <a:bodyPr/>
        <a:lstStyle/>
        <a:p>
          <a:endParaRPr lang="fr-FR"/>
        </a:p>
      </dgm:t>
    </dgm:pt>
    <dgm:pt modelId="{8CB10AC9-8320-4DC1-90E5-73EFBB874B05}" type="sibTrans" cxnId="{0530ECB3-D610-4689-A4D2-D6F1D2331605}">
      <dgm:prSet/>
      <dgm:spPr/>
      <dgm:t>
        <a:bodyPr/>
        <a:lstStyle/>
        <a:p>
          <a:endParaRPr lang="fr-FR"/>
        </a:p>
      </dgm:t>
    </dgm:pt>
    <dgm:pt modelId="{8012B879-124D-4807-9D30-3B0BD0F2BC22}">
      <dgm:prSet phldrT="[Texte]"/>
      <dgm:spPr/>
      <dgm:t>
        <a:bodyPr/>
        <a:lstStyle/>
        <a:p>
          <a:r>
            <a:rPr lang="fr-FR" dirty="0" smtClean="0"/>
            <a:t>Améliorer la gestion d’un risque ou démarche qualité</a:t>
          </a:r>
          <a:endParaRPr lang="fr-FR" dirty="0"/>
        </a:p>
      </dgm:t>
    </dgm:pt>
    <dgm:pt modelId="{FDA8392C-4837-4777-ADA7-30B87D99DAB1}" type="parTrans" cxnId="{005B6675-3DE4-4810-B5BE-04253E052844}">
      <dgm:prSet/>
      <dgm:spPr/>
      <dgm:t>
        <a:bodyPr/>
        <a:lstStyle/>
        <a:p>
          <a:endParaRPr lang="fr-FR"/>
        </a:p>
      </dgm:t>
    </dgm:pt>
    <dgm:pt modelId="{68EFA46F-C298-49AD-90D2-64B190D9919B}" type="sibTrans" cxnId="{005B6675-3DE4-4810-B5BE-04253E052844}">
      <dgm:prSet/>
      <dgm:spPr/>
      <dgm:t>
        <a:bodyPr/>
        <a:lstStyle/>
        <a:p>
          <a:endParaRPr lang="fr-FR"/>
        </a:p>
      </dgm:t>
    </dgm:pt>
    <dgm:pt modelId="{F1A2690C-63C1-4FAE-8C1D-6A7F6EAB957C}">
      <dgm:prSet phldrT="[Texte]"/>
      <dgm:spPr/>
      <dgm:t>
        <a:bodyPr/>
        <a:lstStyle/>
        <a:p>
          <a:r>
            <a:rPr lang="fr-FR" dirty="0" smtClean="0"/>
            <a:t>Intégration d’une veille</a:t>
          </a:r>
          <a:endParaRPr lang="fr-FR" dirty="0"/>
        </a:p>
      </dgm:t>
    </dgm:pt>
    <dgm:pt modelId="{57C98C1C-0D89-4EAA-B93C-2384FE4DC981}" type="parTrans" cxnId="{B83690E5-EC3B-4F2E-89D5-4B01B58F5672}">
      <dgm:prSet/>
      <dgm:spPr/>
      <dgm:t>
        <a:bodyPr/>
        <a:lstStyle/>
        <a:p>
          <a:endParaRPr lang="fr-FR"/>
        </a:p>
      </dgm:t>
    </dgm:pt>
    <dgm:pt modelId="{94978AB6-90F3-4D36-B3A8-4B3C02CA2107}" type="sibTrans" cxnId="{B83690E5-EC3B-4F2E-89D5-4B01B58F5672}">
      <dgm:prSet/>
      <dgm:spPr/>
      <dgm:t>
        <a:bodyPr/>
        <a:lstStyle/>
        <a:p>
          <a:endParaRPr lang="fr-FR"/>
        </a:p>
      </dgm:t>
    </dgm:pt>
    <dgm:pt modelId="{15F5F545-76C8-4D2A-9F05-9C4734F67EB3}">
      <dgm:prSet/>
      <dgm:spPr/>
      <dgm:t>
        <a:bodyPr/>
        <a:lstStyle/>
        <a:p>
          <a:r>
            <a:rPr lang="fr-FR" dirty="0" smtClean="0"/>
            <a:t>Les productions réalisées </a:t>
          </a:r>
          <a:endParaRPr lang="fr-FR" dirty="0"/>
        </a:p>
      </dgm:t>
    </dgm:pt>
    <dgm:pt modelId="{384AEA9F-726C-4CA8-87CB-BB81DBE94E8D}" type="parTrans" cxnId="{807616CD-3292-48AA-AC2D-A9F7A5B97060}">
      <dgm:prSet/>
      <dgm:spPr/>
      <dgm:t>
        <a:bodyPr/>
        <a:lstStyle/>
        <a:p>
          <a:endParaRPr lang="fr-FR"/>
        </a:p>
      </dgm:t>
    </dgm:pt>
    <dgm:pt modelId="{C5E3684B-DBC5-488E-AB24-CE3B8BF18076}" type="sibTrans" cxnId="{807616CD-3292-48AA-AC2D-A9F7A5B97060}">
      <dgm:prSet/>
      <dgm:spPr/>
      <dgm:t>
        <a:bodyPr/>
        <a:lstStyle/>
        <a:p>
          <a:endParaRPr lang="fr-FR"/>
        </a:p>
      </dgm:t>
    </dgm:pt>
    <dgm:pt modelId="{017B98C4-2B48-4F8D-9839-2975945DE2AF}">
      <dgm:prSet/>
      <dgm:spPr/>
      <dgm:t>
        <a:bodyPr/>
        <a:lstStyle/>
        <a:p>
          <a:r>
            <a:rPr lang="fr-FR" dirty="0" smtClean="0"/>
            <a:t>Les attestations de stage ou certificats de travail</a:t>
          </a:r>
          <a:endParaRPr lang="fr-FR" dirty="0"/>
        </a:p>
      </dgm:t>
    </dgm:pt>
    <dgm:pt modelId="{E75E86E8-1B0A-4AF3-A61E-6FE534ED03C4}" type="parTrans" cxnId="{D2BA7BE6-3B4D-4BA9-BF66-662760A27ED2}">
      <dgm:prSet/>
      <dgm:spPr/>
      <dgm:t>
        <a:bodyPr/>
        <a:lstStyle/>
        <a:p>
          <a:endParaRPr lang="fr-FR"/>
        </a:p>
      </dgm:t>
    </dgm:pt>
    <dgm:pt modelId="{92BF4DF7-6802-499D-B552-1362732F1758}" type="sibTrans" cxnId="{D2BA7BE6-3B4D-4BA9-BF66-662760A27ED2}">
      <dgm:prSet/>
      <dgm:spPr/>
      <dgm:t>
        <a:bodyPr/>
        <a:lstStyle/>
        <a:p>
          <a:endParaRPr lang="fr-FR"/>
        </a:p>
      </dgm:t>
    </dgm:pt>
    <dgm:pt modelId="{AE901A42-8FAD-4343-A3D8-1571777756D2}" type="pres">
      <dgm:prSet presAssocID="{0482E0CD-DDF1-40C0-8BA0-9DDC5BC2A558}" presName="linear" presStyleCnt="0">
        <dgm:presLayoutVars>
          <dgm:dir/>
          <dgm:resizeHandles val="exact"/>
        </dgm:presLayoutVars>
      </dgm:prSet>
      <dgm:spPr/>
    </dgm:pt>
    <dgm:pt modelId="{F1FF0E58-71ED-429E-AAE7-DB69C9C3F06F}" type="pres">
      <dgm:prSet presAssocID="{424D65C4-F34B-44B9-8D07-40789C5BC7B6}" presName="comp" presStyleCnt="0"/>
      <dgm:spPr/>
    </dgm:pt>
    <dgm:pt modelId="{3ABCA9D1-2F7C-46F5-9F8B-56A2751F06DD}" type="pres">
      <dgm:prSet presAssocID="{424D65C4-F34B-44B9-8D07-40789C5BC7B6}" presName="box" presStyleLbl="node1" presStyleIdx="0" presStyleCnt="5"/>
      <dgm:spPr/>
      <dgm:t>
        <a:bodyPr/>
        <a:lstStyle/>
        <a:p>
          <a:endParaRPr lang="fr-FR"/>
        </a:p>
      </dgm:t>
    </dgm:pt>
    <dgm:pt modelId="{5A338752-216D-4051-B9CA-2D1DE6407C35}" type="pres">
      <dgm:prSet presAssocID="{424D65C4-F34B-44B9-8D07-40789C5BC7B6}" presName="img" presStyleLbl="fgImgPlace1" presStyleIdx="0" presStyleCnt="5"/>
      <dgm:spPr/>
    </dgm:pt>
    <dgm:pt modelId="{9EBA3691-9B04-4E3E-8A8C-77A5145E2957}" type="pres">
      <dgm:prSet presAssocID="{424D65C4-F34B-44B9-8D07-40789C5BC7B6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CE19D8F-1B54-42F7-8F3D-4D1A07393862}" type="pres">
      <dgm:prSet presAssocID="{E7AE7D87-B1C5-4424-BDB9-3FDB22F90C81}" presName="spacer" presStyleCnt="0"/>
      <dgm:spPr/>
    </dgm:pt>
    <dgm:pt modelId="{D3AD35CD-85EE-425A-BC09-BC360D120A24}" type="pres">
      <dgm:prSet presAssocID="{1DF358D9-9A85-40D9-81CE-2D51EF79AA41}" presName="comp" presStyleCnt="0"/>
      <dgm:spPr/>
    </dgm:pt>
    <dgm:pt modelId="{10EBA4C6-7C36-41A6-8480-6F6928D4A10D}" type="pres">
      <dgm:prSet presAssocID="{1DF358D9-9A85-40D9-81CE-2D51EF79AA41}" presName="box" presStyleLbl="node1" presStyleIdx="1" presStyleCnt="5"/>
      <dgm:spPr/>
      <dgm:t>
        <a:bodyPr/>
        <a:lstStyle/>
        <a:p>
          <a:endParaRPr lang="fr-FR"/>
        </a:p>
      </dgm:t>
    </dgm:pt>
    <dgm:pt modelId="{C18F11E9-E958-424A-A72A-E459D6F8194D}" type="pres">
      <dgm:prSet presAssocID="{1DF358D9-9A85-40D9-81CE-2D51EF79AA41}" presName="img" presStyleLbl="fgImgPlace1" presStyleIdx="1" presStyleCnt="5"/>
      <dgm:spPr/>
    </dgm:pt>
    <dgm:pt modelId="{1A17554D-9057-4032-BE2F-C82141EC98AC}" type="pres">
      <dgm:prSet presAssocID="{1DF358D9-9A85-40D9-81CE-2D51EF79AA41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393310-C6C9-46F3-92DF-49B71D8012DD}" type="pres">
      <dgm:prSet presAssocID="{C653ED18-2E66-4EB1-93F3-9B55EDE7A772}" presName="spacer" presStyleCnt="0"/>
      <dgm:spPr/>
    </dgm:pt>
    <dgm:pt modelId="{ACE6635A-C037-4EC8-B26C-1731FA5FC542}" type="pres">
      <dgm:prSet presAssocID="{BC266F14-CFDB-4C5B-B65A-580CB68693C1}" presName="comp" presStyleCnt="0"/>
      <dgm:spPr/>
    </dgm:pt>
    <dgm:pt modelId="{4BD034A8-5205-441B-A849-9BA70E6EA5CB}" type="pres">
      <dgm:prSet presAssocID="{BC266F14-CFDB-4C5B-B65A-580CB68693C1}" presName="box" presStyleLbl="node1" presStyleIdx="2" presStyleCnt="5"/>
      <dgm:spPr/>
      <dgm:t>
        <a:bodyPr/>
        <a:lstStyle/>
        <a:p>
          <a:endParaRPr lang="fr-FR"/>
        </a:p>
      </dgm:t>
    </dgm:pt>
    <dgm:pt modelId="{CD24AAFA-4318-4A7D-B4FD-4C3F0493DC19}" type="pres">
      <dgm:prSet presAssocID="{BC266F14-CFDB-4C5B-B65A-580CB68693C1}" presName="img" presStyleLbl="fgImgPlace1" presStyleIdx="2" presStyleCnt="5"/>
      <dgm:spPr/>
    </dgm:pt>
    <dgm:pt modelId="{F8291332-C428-41D5-9E79-4D652481BD71}" type="pres">
      <dgm:prSet presAssocID="{BC266F14-CFDB-4C5B-B65A-580CB68693C1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99D154-F293-4AF4-97E6-863C678AF05A}" type="pres">
      <dgm:prSet presAssocID="{8CB10AC9-8320-4DC1-90E5-73EFBB874B05}" presName="spacer" presStyleCnt="0"/>
      <dgm:spPr/>
    </dgm:pt>
    <dgm:pt modelId="{5BCC6C76-B81E-4A4F-B3AD-D378BCB903A8}" type="pres">
      <dgm:prSet presAssocID="{15F5F545-76C8-4D2A-9F05-9C4734F67EB3}" presName="comp" presStyleCnt="0"/>
      <dgm:spPr/>
    </dgm:pt>
    <dgm:pt modelId="{92D62AA3-4198-43E6-8D70-EA641484DD2F}" type="pres">
      <dgm:prSet presAssocID="{15F5F545-76C8-4D2A-9F05-9C4734F67EB3}" presName="box" presStyleLbl="node1" presStyleIdx="3" presStyleCnt="5"/>
      <dgm:spPr/>
    </dgm:pt>
    <dgm:pt modelId="{B3B6D707-AEC3-4921-9EB7-57784C115B2E}" type="pres">
      <dgm:prSet presAssocID="{15F5F545-76C8-4D2A-9F05-9C4734F67EB3}" presName="img" presStyleLbl="fgImgPlace1" presStyleIdx="3" presStyleCnt="5"/>
      <dgm:spPr/>
    </dgm:pt>
    <dgm:pt modelId="{5018645C-B993-4745-A3DF-9337AFEEDA36}" type="pres">
      <dgm:prSet presAssocID="{15F5F545-76C8-4D2A-9F05-9C4734F67EB3}" presName="text" presStyleLbl="node1" presStyleIdx="3" presStyleCnt="5">
        <dgm:presLayoutVars>
          <dgm:bulletEnabled val="1"/>
        </dgm:presLayoutVars>
      </dgm:prSet>
      <dgm:spPr/>
    </dgm:pt>
    <dgm:pt modelId="{592F92AB-BEDF-4D31-AB4C-B37A9F8DD746}" type="pres">
      <dgm:prSet presAssocID="{C5E3684B-DBC5-488E-AB24-CE3B8BF18076}" presName="spacer" presStyleCnt="0"/>
      <dgm:spPr/>
    </dgm:pt>
    <dgm:pt modelId="{053658F7-FEDC-4C11-A2E8-72C6CCD95163}" type="pres">
      <dgm:prSet presAssocID="{017B98C4-2B48-4F8D-9839-2975945DE2AF}" presName="comp" presStyleCnt="0"/>
      <dgm:spPr/>
    </dgm:pt>
    <dgm:pt modelId="{14B62DA8-6271-4F0A-A00B-A85CE28ECA24}" type="pres">
      <dgm:prSet presAssocID="{017B98C4-2B48-4F8D-9839-2975945DE2AF}" presName="box" presStyleLbl="node1" presStyleIdx="4" presStyleCnt="5"/>
      <dgm:spPr/>
      <dgm:t>
        <a:bodyPr/>
        <a:lstStyle/>
        <a:p>
          <a:endParaRPr lang="fr-FR"/>
        </a:p>
      </dgm:t>
    </dgm:pt>
    <dgm:pt modelId="{8CCDB4F4-2355-4CA5-9F3C-C29389F86EC4}" type="pres">
      <dgm:prSet presAssocID="{017B98C4-2B48-4F8D-9839-2975945DE2AF}" presName="img" presStyleLbl="fgImgPlace1" presStyleIdx="4" presStyleCnt="5"/>
      <dgm:spPr/>
    </dgm:pt>
    <dgm:pt modelId="{AD381852-F6BE-4C98-B800-7FF598F7BB3B}" type="pres">
      <dgm:prSet presAssocID="{017B98C4-2B48-4F8D-9839-2975945DE2AF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A4C4804-AF41-46C3-BB07-042AABE6D2DC}" type="presOf" srcId="{017B98C4-2B48-4F8D-9839-2975945DE2AF}" destId="{AD381852-F6BE-4C98-B800-7FF598F7BB3B}" srcOrd="1" destOrd="0" presId="urn:microsoft.com/office/officeart/2005/8/layout/vList4"/>
    <dgm:cxn modelId="{8630C6B3-BEF0-4624-8309-4D0FD1A6C8A8}" type="presOf" srcId="{6B99EA18-559D-4649-AA0E-F474C06FC175}" destId="{3ABCA9D1-2F7C-46F5-9F8B-56A2751F06DD}" srcOrd="0" destOrd="1" presId="urn:microsoft.com/office/officeart/2005/8/layout/vList4"/>
    <dgm:cxn modelId="{73328BDE-EFD2-40CF-9C62-7AF3DBB54B7F}" type="presOf" srcId="{017B98C4-2B48-4F8D-9839-2975945DE2AF}" destId="{14B62DA8-6271-4F0A-A00B-A85CE28ECA24}" srcOrd="0" destOrd="0" presId="urn:microsoft.com/office/officeart/2005/8/layout/vList4"/>
    <dgm:cxn modelId="{B40B0719-EA45-420C-9B37-ABBADC8A3FBA}" type="presOf" srcId="{1DF358D9-9A85-40D9-81CE-2D51EF79AA41}" destId="{1A17554D-9057-4032-BE2F-C82141EC98AC}" srcOrd="1" destOrd="0" presId="urn:microsoft.com/office/officeart/2005/8/layout/vList4"/>
    <dgm:cxn modelId="{EFED6CEC-E037-4AA5-9639-7377EFD48FD4}" type="presOf" srcId="{15F5F545-76C8-4D2A-9F05-9C4734F67EB3}" destId="{5018645C-B993-4745-A3DF-9337AFEEDA36}" srcOrd="1" destOrd="0" presId="urn:microsoft.com/office/officeart/2005/8/layout/vList4"/>
    <dgm:cxn modelId="{D2BA7BE6-3B4D-4BA9-BF66-662760A27ED2}" srcId="{0482E0CD-DDF1-40C0-8BA0-9DDC5BC2A558}" destId="{017B98C4-2B48-4F8D-9839-2975945DE2AF}" srcOrd="4" destOrd="0" parTransId="{E75E86E8-1B0A-4AF3-A61E-6FE534ED03C4}" sibTransId="{92BF4DF7-6802-499D-B552-1362732F1758}"/>
    <dgm:cxn modelId="{60BCF312-D107-43A7-8608-BFF52AC8D569}" type="presOf" srcId="{7787E120-F1FE-45FF-BA48-EADC264B0E34}" destId="{1A17554D-9057-4032-BE2F-C82141EC98AC}" srcOrd="1" destOrd="1" presId="urn:microsoft.com/office/officeart/2005/8/layout/vList4"/>
    <dgm:cxn modelId="{25587E03-E6AA-4873-ACCE-3C0F8DB8C44A}" srcId="{424D65C4-F34B-44B9-8D07-40789C5BC7B6}" destId="{6B99EA18-559D-4649-AA0E-F474C06FC175}" srcOrd="0" destOrd="0" parTransId="{817CB7CE-E94E-43CC-9493-6945BCAF4208}" sibTransId="{80C33339-9D9F-4A28-A0F0-067F218D1B04}"/>
    <dgm:cxn modelId="{6C50F0D4-B346-47D3-AB83-0390D076F786}" srcId="{424D65C4-F34B-44B9-8D07-40789C5BC7B6}" destId="{0E20DDB8-131B-453E-A684-BF51B915A8AC}" srcOrd="1" destOrd="0" parTransId="{C8DCD140-EB7D-447E-A43A-DA2F04E2DF70}" sibTransId="{FB95CB61-B121-4DD1-A0DE-860E8C19386E}"/>
    <dgm:cxn modelId="{0530ECB3-D610-4689-A4D2-D6F1D2331605}" srcId="{0482E0CD-DDF1-40C0-8BA0-9DDC5BC2A558}" destId="{BC266F14-CFDB-4C5B-B65A-580CB68693C1}" srcOrd="2" destOrd="0" parTransId="{4C55B9E9-8344-42DD-8887-3E6C85EDAEE7}" sibTransId="{8CB10AC9-8320-4DC1-90E5-73EFBB874B05}"/>
    <dgm:cxn modelId="{A8657B8B-D3ED-4AA4-8709-DED6B620D36A}" type="presOf" srcId="{BC266F14-CFDB-4C5B-B65A-580CB68693C1}" destId="{4BD034A8-5205-441B-A849-9BA70E6EA5CB}" srcOrd="0" destOrd="0" presId="urn:microsoft.com/office/officeart/2005/8/layout/vList4"/>
    <dgm:cxn modelId="{F5B6730E-5389-485C-A185-39F6D0DD58D7}" type="presOf" srcId="{0E20DDB8-131B-453E-A684-BF51B915A8AC}" destId="{3ABCA9D1-2F7C-46F5-9F8B-56A2751F06DD}" srcOrd="0" destOrd="2" presId="urn:microsoft.com/office/officeart/2005/8/layout/vList4"/>
    <dgm:cxn modelId="{5DE62468-F354-4BC4-A0C2-A005ADA52561}" type="presOf" srcId="{6B99EA18-559D-4649-AA0E-F474C06FC175}" destId="{9EBA3691-9B04-4E3E-8A8C-77A5145E2957}" srcOrd="1" destOrd="1" presId="urn:microsoft.com/office/officeart/2005/8/layout/vList4"/>
    <dgm:cxn modelId="{7FEFBB18-EB1A-45D1-B72A-70B2C1A83A96}" srcId="{0482E0CD-DDF1-40C0-8BA0-9DDC5BC2A558}" destId="{424D65C4-F34B-44B9-8D07-40789C5BC7B6}" srcOrd="0" destOrd="0" parTransId="{353C540E-6C39-4570-8568-369FBAD69CF8}" sibTransId="{E7AE7D87-B1C5-4424-BDB9-3FDB22F90C81}"/>
    <dgm:cxn modelId="{005B6675-3DE4-4810-B5BE-04253E052844}" srcId="{BC266F14-CFDB-4C5B-B65A-580CB68693C1}" destId="{8012B879-124D-4807-9D30-3B0BD0F2BC22}" srcOrd="0" destOrd="0" parTransId="{FDA8392C-4837-4777-ADA7-30B87D99DAB1}" sibTransId="{68EFA46F-C298-49AD-90D2-64B190D9919B}"/>
    <dgm:cxn modelId="{A63B7256-9F70-40B0-A11C-6717AFE637D3}" srcId="{1DF358D9-9A85-40D9-81CE-2D51EF79AA41}" destId="{7787E120-F1FE-45FF-BA48-EADC264B0E34}" srcOrd="0" destOrd="0" parTransId="{30504E6A-43A4-4FF3-93A9-4E956A3E1EE9}" sibTransId="{0C13C97D-5995-411C-B9A2-0CD1F981B61D}"/>
    <dgm:cxn modelId="{A6A19F64-BB28-41F5-BC9E-2669DAEF1861}" srcId="{1DF358D9-9A85-40D9-81CE-2D51EF79AA41}" destId="{6BBB76D4-FACF-4F62-9D40-36263E609510}" srcOrd="1" destOrd="0" parTransId="{F02F46D7-660A-4D43-A22E-8CBDAD40FECB}" sibTransId="{8C2852A4-7FD2-45E5-B43D-277AE2210645}"/>
    <dgm:cxn modelId="{342AA6A4-CDF1-4527-A7CD-B436D9B7F920}" type="presOf" srcId="{424D65C4-F34B-44B9-8D07-40789C5BC7B6}" destId="{9EBA3691-9B04-4E3E-8A8C-77A5145E2957}" srcOrd="1" destOrd="0" presId="urn:microsoft.com/office/officeart/2005/8/layout/vList4"/>
    <dgm:cxn modelId="{C8AE0ED6-8068-451B-86AD-89BDB2140A30}" type="presOf" srcId="{8012B879-124D-4807-9D30-3B0BD0F2BC22}" destId="{F8291332-C428-41D5-9E79-4D652481BD71}" srcOrd="1" destOrd="1" presId="urn:microsoft.com/office/officeart/2005/8/layout/vList4"/>
    <dgm:cxn modelId="{F59FD5F6-1F28-41D1-AE60-82DC71FA117B}" type="presOf" srcId="{BC266F14-CFDB-4C5B-B65A-580CB68693C1}" destId="{F8291332-C428-41D5-9E79-4D652481BD71}" srcOrd="1" destOrd="0" presId="urn:microsoft.com/office/officeart/2005/8/layout/vList4"/>
    <dgm:cxn modelId="{0E7B9113-67C5-4050-BA96-195EE4678FE9}" type="presOf" srcId="{7787E120-F1FE-45FF-BA48-EADC264B0E34}" destId="{10EBA4C6-7C36-41A6-8480-6F6928D4A10D}" srcOrd="0" destOrd="1" presId="urn:microsoft.com/office/officeart/2005/8/layout/vList4"/>
    <dgm:cxn modelId="{046AABDB-252E-446F-AFC6-1A6E05729933}" type="presOf" srcId="{15F5F545-76C8-4D2A-9F05-9C4734F67EB3}" destId="{92D62AA3-4198-43E6-8D70-EA641484DD2F}" srcOrd="0" destOrd="0" presId="urn:microsoft.com/office/officeart/2005/8/layout/vList4"/>
    <dgm:cxn modelId="{AFB58A00-2A9A-49C1-8088-87E8468F2F96}" srcId="{0482E0CD-DDF1-40C0-8BA0-9DDC5BC2A558}" destId="{1DF358D9-9A85-40D9-81CE-2D51EF79AA41}" srcOrd="1" destOrd="0" parTransId="{A43788E7-4E69-4C31-A8D1-BB6512935B7A}" sibTransId="{C653ED18-2E66-4EB1-93F3-9B55EDE7A772}"/>
    <dgm:cxn modelId="{C2E6BD49-E8A2-40A2-BCF2-2A4AFA8B5D4F}" type="presOf" srcId="{0482E0CD-DDF1-40C0-8BA0-9DDC5BC2A558}" destId="{AE901A42-8FAD-4343-A3D8-1571777756D2}" srcOrd="0" destOrd="0" presId="urn:microsoft.com/office/officeart/2005/8/layout/vList4"/>
    <dgm:cxn modelId="{6876C639-6F35-4AE1-888B-D2ADE36A33E5}" type="presOf" srcId="{0E20DDB8-131B-453E-A684-BF51B915A8AC}" destId="{9EBA3691-9B04-4E3E-8A8C-77A5145E2957}" srcOrd="1" destOrd="2" presId="urn:microsoft.com/office/officeart/2005/8/layout/vList4"/>
    <dgm:cxn modelId="{A2A1BF8E-B638-4FEC-9703-E1513099F6AA}" type="presOf" srcId="{1DF358D9-9A85-40D9-81CE-2D51EF79AA41}" destId="{10EBA4C6-7C36-41A6-8480-6F6928D4A10D}" srcOrd="0" destOrd="0" presId="urn:microsoft.com/office/officeart/2005/8/layout/vList4"/>
    <dgm:cxn modelId="{BE873620-7BE6-47A3-BBF5-E65792CB5DDD}" type="presOf" srcId="{6BBB76D4-FACF-4F62-9D40-36263E609510}" destId="{1A17554D-9057-4032-BE2F-C82141EC98AC}" srcOrd="1" destOrd="2" presId="urn:microsoft.com/office/officeart/2005/8/layout/vList4"/>
    <dgm:cxn modelId="{807616CD-3292-48AA-AC2D-A9F7A5B97060}" srcId="{0482E0CD-DDF1-40C0-8BA0-9DDC5BC2A558}" destId="{15F5F545-76C8-4D2A-9F05-9C4734F67EB3}" srcOrd="3" destOrd="0" parTransId="{384AEA9F-726C-4CA8-87CB-BB81DBE94E8D}" sibTransId="{C5E3684B-DBC5-488E-AB24-CE3B8BF18076}"/>
    <dgm:cxn modelId="{91FEB645-6ECA-456C-A4EB-7B4CBC75CA9D}" type="presOf" srcId="{F1A2690C-63C1-4FAE-8C1D-6A7F6EAB957C}" destId="{F8291332-C428-41D5-9E79-4D652481BD71}" srcOrd="1" destOrd="2" presId="urn:microsoft.com/office/officeart/2005/8/layout/vList4"/>
    <dgm:cxn modelId="{EFCDEDB0-EF14-41C0-905F-5CEC61F5BD17}" type="presOf" srcId="{F1A2690C-63C1-4FAE-8C1D-6A7F6EAB957C}" destId="{4BD034A8-5205-441B-A849-9BA70E6EA5CB}" srcOrd="0" destOrd="2" presId="urn:microsoft.com/office/officeart/2005/8/layout/vList4"/>
    <dgm:cxn modelId="{B83690E5-EC3B-4F2E-89D5-4B01B58F5672}" srcId="{BC266F14-CFDB-4C5B-B65A-580CB68693C1}" destId="{F1A2690C-63C1-4FAE-8C1D-6A7F6EAB957C}" srcOrd="1" destOrd="0" parTransId="{57C98C1C-0D89-4EAA-B93C-2384FE4DC981}" sibTransId="{94978AB6-90F3-4D36-B3A8-4B3C02CA2107}"/>
    <dgm:cxn modelId="{7A70B2AC-E5E2-4D3A-BFC9-0ABA9B467D62}" type="presOf" srcId="{8012B879-124D-4807-9D30-3B0BD0F2BC22}" destId="{4BD034A8-5205-441B-A849-9BA70E6EA5CB}" srcOrd="0" destOrd="1" presId="urn:microsoft.com/office/officeart/2005/8/layout/vList4"/>
    <dgm:cxn modelId="{461A3B81-B7DF-43E7-B2DA-83F08E3C52C1}" type="presOf" srcId="{6BBB76D4-FACF-4F62-9D40-36263E609510}" destId="{10EBA4C6-7C36-41A6-8480-6F6928D4A10D}" srcOrd="0" destOrd="2" presId="urn:microsoft.com/office/officeart/2005/8/layout/vList4"/>
    <dgm:cxn modelId="{B3B6374A-C880-4BE3-8628-5B34AEF4AC32}" type="presOf" srcId="{424D65C4-F34B-44B9-8D07-40789C5BC7B6}" destId="{3ABCA9D1-2F7C-46F5-9F8B-56A2751F06DD}" srcOrd="0" destOrd="0" presId="urn:microsoft.com/office/officeart/2005/8/layout/vList4"/>
    <dgm:cxn modelId="{3353D08C-E999-4096-B27D-210D14D0AA57}" type="presParOf" srcId="{AE901A42-8FAD-4343-A3D8-1571777756D2}" destId="{F1FF0E58-71ED-429E-AAE7-DB69C9C3F06F}" srcOrd="0" destOrd="0" presId="urn:microsoft.com/office/officeart/2005/8/layout/vList4"/>
    <dgm:cxn modelId="{6DE44D40-B2B7-4981-98B3-0317CE51F712}" type="presParOf" srcId="{F1FF0E58-71ED-429E-AAE7-DB69C9C3F06F}" destId="{3ABCA9D1-2F7C-46F5-9F8B-56A2751F06DD}" srcOrd="0" destOrd="0" presId="urn:microsoft.com/office/officeart/2005/8/layout/vList4"/>
    <dgm:cxn modelId="{55B7ECCD-3BBA-4141-B0C6-46FDFE3F661A}" type="presParOf" srcId="{F1FF0E58-71ED-429E-AAE7-DB69C9C3F06F}" destId="{5A338752-216D-4051-B9CA-2D1DE6407C35}" srcOrd="1" destOrd="0" presId="urn:microsoft.com/office/officeart/2005/8/layout/vList4"/>
    <dgm:cxn modelId="{66573EE2-AD53-49AF-8977-541DD73AA95A}" type="presParOf" srcId="{F1FF0E58-71ED-429E-AAE7-DB69C9C3F06F}" destId="{9EBA3691-9B04-4E3E-8A8C-77A5145E2957}" srcOrd="2" destOrd="0" presId="urn:microsoft.com/office/officeart/2005/8/layout/vList4"/>
    <dgm:cxn modelId="{536A2F51-345C-4BD1-9F37-C33EAEEC795F}" type="presParOf" srcId="{AE901A42-8FAD-4343-A3D8-1571777756D2}" destId="{BCE19D8F-1B54-42F7-8F3D-4D1A07393862}" srcOrd="1" destOrd="0" presId="urn:microsoft.com/office/officeart/2005/8/layout/vList4"/>
    <dgm:cxn modelId="{A08EBE80-153A-4842-93C2-18107FD5BAD7}" type="presParOf" srcId="{AE901A42-8FAD-4343-A3D8-1571777756D2}" destId="{D3AD35CD-85EE-425A-BC09-BC360D120A24}" srcOrd="2" destOrd="0" presId="urn:microsoft.com/office/officeart/2005/8/layout/vList4"/>
    <dgm:cxn modelId="{60973B54-446E-482E-A443-CD06F1FE3E38}" type="presParOf" srcId="{D3AD35CD-85EE-425A-BC09-BC360D120A24}" destId="{10EBA4C6-7C36-41A6-8480-6F6928D4A10D}" srcOrd="0" destOrd="0" presId="urn:microsoft.com/office/officeart/2005/8/layout/vList4"/>
    <dgm:cxn modelId="{5E37A42E-5FCE-43D7-8011-2461C81965FC}" type="presParOf" srcId="{D3AD35CD-85EE-425A-BC09-BC360D120A24}" destId="{C18F11E9-E958-424A-A72A-E459D6F8194D}" srcOrd="1" destOrd="0" presId="urn:microsoft.com/office/officeart/2005/8/layout/vList4"/>
    <dgm:cxn modelId="{BE190D43-C1CF-45AE-B245-B782CCB1BC0E}" type="presParOf" srcId="{D3AD35CD-85EE-425A-BC09-BC360D120A24}" destId="{1A17554D-9057-4032-BE2F-C82141EC98AC}" srcOrd="2" destOrd="0" presId="urn:microsoft.com/office/officeart/2005/8/layout/vList4"/>
    <dgm:cxn modelId="{F9EB4DCF-2CD2-4FCF-A41C-E1D72E9674D7}" type="presParOf" srcId="{AE901A42-8FAD-4343-A3D8-1571777756D2}" destId="{C0393310-C6C9-46F3-92DF-49B71D8012DD}" srcOrd="3" destOrd="0" presId="urn:microsoft.com/office/officeart/2005/8/layout/vList4"/>
    <dgm:cxn modelId="{EDDE0B9B-BD3F-4504-8890-20731337EA92}" type="presParOf" srcId="{AE901A42-8FAD-4343-A3D8-1571777756D2}" destId="{ACE6635A-C037-4EC8-B26C-1731FA5FC542}" srcOrd="4" destOrd="0" presId="urn:microsoft.com/office/officeart/2005/8/layout/vList4"/>
    <dgm:cxn modelId="{F138AF73-D6AD-4B0A-BB01-07254B13AB01}" type="presParOf" srcId="{ACE6635A-C037-4EC8-B26C-1731FA5FC542}" destId="{4BD034A8-5205-441B-A849-9BA70E6EA5CB}" srcOrd="0" destOrd="0" presId="urn:microsoft.com/office/officeart/2005/8/layout/vList4"/>
    <dgm:cxn modelId="{CB100825-DC41-4393-AD1F-1A4417F91D06}" type="presParOf" srcId="{ACE6635A-C037-4EC8-B26C-1731FA5FC542}" destId="{CD24AAFA-4318-4A7D-B4FD-4C3F0493DC19}" srcOrd="1" destOrd="0" presId="urn:microsoft.com/office/officeart/2005/8/layout/vList4"/>
    <dgm:cxn modelId="{AEEE6A31-C7AA-4A71-90E0-BA7A878015DC}" type="presParOf" srcId="{ACE6635A-C037-4EC8-B26C-1731FA5FC542}" destId="{F8291332-C428-41D5-9E79-4D652481BD71}" srcOrd="2" destOrd="0" presId="urn:microsoft.com/office/officeart/2005/8/layout/vList4"/>
    <dgm:cxn modelId="{206A1E31-3F92-4079-8322-D77A7B0798F9}" type="presParOf" srcId="{AE901A42-8FAD-4343-A3D8-1571777756D2}" destId="{A899D154-F293-4AF4-97E6-863C678AF05A}" srcOrd="5" destOrd="0" presId="urn:microsoft.com/office/officeart/2005/8/layout/vList4"/>
    <dgm:cxn modelId="{118305F2-01D7-4DAC-B5DD-549AB02D40A4}" type="presParOf" srcId="{AE901A42-8FAD-4343-A3D8-1571777756D2}" destId="{5BCC6C76-B81E-4A4F-B3AD-D378BCB903A8}" srcOrd="6" destOrd="0" presId="urn:microsoft.com/office/officeart/2005/8/layout/vList4"/>
    <dgm:cxn modelId="{D5537E74-1C12-4297-9980-64DF668E2A74}" type="presParOf" srcId="{5BCC6C76-B81E-4A4F-B3AD-D378BCB903A8}" destId="{92D62AA3-4198-43E6-8D70-EA641484DD2F}" srcOrd="0" destOrd="0" presId="urn:microsoft.com/office/officeart/2005/8/layout/vList4"/>
    <dgm:cxn modelId="{79B93BDD-E611-47C7-BDFA-4975BA5A98CB}" type="presParOf" srcId="{5BCC6C76-B81E-4A4F-B3AD-D378BCB903A8}" destId="{B3B6D707-AEC3-4921-9EB7-57784C115B2E}" srcOrd="1" destOrd="0" presId="urn:microsoft.com/office/officeart/2005/8/layout/vList4"/>
    <dgm:cxn modelId="{3F75FEF0-5C13-41A6-BAFB-A28B9A3C001F}" type="presParOf" srcId="{5BCC6C76-B81E-4A4F-B3AD-D378BCB903A8}" destId="{5018645C-B993-4745-A3DF-9337AFEEDA36}" srcOrd="2" destOrd="0" presId="urn:microsoft.com/office/officeart/2005/8/layout/vList4"/>
    <dgm:cxn modelId="{E86021C7-1280-4A70-AE3B-0B6657BD64AF}" type="presParOf" srcId="{AE901A42-8FAD-4343-A3D8-1571777756D2}" destId="{592F92AB-BEDF-4D31-AB4C-B37A9F8DD746}" srcOrd="7" destOrd="0" presId="urn:microsoft.com/office/officeart/2005/8/layout/vList4"/>
    <dgm:cxn modelId="{972DE58D-D532-4FF9-84EA-8BAE893EDCE5}" type="presParOf" srcId="{AE901A42-8FAD-4343-A3D8-1571777756D2}" destId="{053658F7-FEDC-4C11-A2E8-72C6CCD95163}" srcOrd="8" destOrd="0" presId="urn:microsoft.com/office/officeart/2005/8/layout/vList4"/>
    <dgm:cxn modelId="{BA08E4EA-BD65-45CD-B414-3228BF36462E}" type="presParOf" srcId="{053658F7-FEDC-4C11-A2E8-72C6CCD95163}" destId="{14B62DA8-6271-4F0A-A00B-A85CE28ECA24}" srcOrd="0" destOrd="0" presId="urn:microsoft.com/office/officeart/2005/8/layout/vList4"/>
    <dgm:cxn modelId="{5531CADD-F26F-4645-B704-8B6EB429CA43}" type="presParOf" srcId="{053658F7-FEDC-4C11-A2E8-72C6CCD95163}" destId="{8CCDB4F4-2355-4CA5-9F3C-C29389F86EC4}" srcOrd="1" destOrd="0" presId="urn:microsoft.com/office/officeart/2005/8/layout/vList4"/>
    <dgm:cxn modelId="{7A8840D2-6D37-4719-9732-BE83BC81F76A}" type="presParOf" srcId="{053658F7-FEDC-4C11-A2E8-72C6CCD95163}" destId="{AD381852-F6BE-4C98-B800-7FF598F7BB3B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3745FE-1EDA-4AE7-9CC2-295B21FB90E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E17DCB-E4D7-488A-8AB1-3A492A388C5B}">
      <dgm:prSet phldrT="[Texte]"/>
      <dgm:spPr/>
      <dgm:t>
        <a:bodyPr/>
        <a:lstStyle/>
        <a:p>
          <a:r>
            <a:rPr lang="fr-FR" dirty="0" smtClean="0"/>
            <a:t>PREMIÈRE PHASE (5’)</a:t>
          </a:r>
          <a:endParaRPr lang="fr-FR" dirty="0"/>
        </a:p>
      </dgm:t>
    </dgm:pt>
    <dgm:pt modelId="{864FA3C6-1C9A-42F4-B2E5-207BA63A65FC}" type="parTrans" cxnId="{17B5E597-C2CF-4574-B5BA-1375085AE77E}">
      <dgm:prSet/>
      <dgm:spPr/>
      <dgm:t>
        <a:bodyPr/>
        <a:lstStyle/>
        <a:p>
          <a:endParaRPr lang="fr-FR"/>
        </a:p>
      </dgm:t>
    </dgm:pt>
    <dgm:pt modelId="{4837A574-8F31-40A5-BF6B-B8385B6B3140}" type="sibTrans" cxnId="{17B5E597-C2CF-4574-B5BA-1375085AE77E}">
      <dgm:prSet/>
      <dgm:spPr/>
      <dgm:t>
        <a:bodyPr/>
        <a:lstStyle/>
        <a:p>
          <a:endParaRPr lang="fr-FR"/>
        </a:p>
      </dgm:t>
    </dgm:pt>
    <dgm:pt modelId="{473DF2FF-99BE-4D9E-89A9-56399CA0B594}">
      <dgm:prSet phldrT="[Texte]"/>
      <dgm:spPr/>
      <dgm:t>
        <a:bodyPr/>
        <a:lstStyle/>
        <a:p>
          <a:r>
            <a:rPr lang="fr-FR" dirty="0" smtClean="0"/>
            <a:t>Présentation et analyse du risque ou de la démarche qualité retenue par le candidat pour son projet</a:t>
          </a:r>
          <a:endParaRPr lang="fr-FR" dirty="0"/>
        </a:p>
      </dgm:t>
    </dgm:pt>
    <dgm:pt modelId="{EBAAA7F7-CC72-44F5-8D6C-3883EEE532DA}" type="parTrans" cxnId="{87C64F67-59DD-4882-9EDB-6027DEA990BC}">
      <dgm:prSet/>
      <dgm:spPr/>
      <dgm:t>
        <a:bodyPr/>
        <a:lstStyle/>
        <a:p>
          <a:endParaRPr lang="fr-FR"/>
        </a:p>
      </dgm:t>
    </dgm:pt>
    <dgm:pt modelId="{9175F729-89D7-47E9-9A6E-9FE75A90BC06}" type="sibTrans" cxnId="{87C64F67-59DD-4882-9EDB-6027DEA990BC}">
      <dgm:prSet/>
      <dgm:spPr/>
      <dgm:t>
        <a:bodyPr/>
        <a:lstStyle/>
        <a:p>
          <a:endParaRPr lang="fr-FR"/>
        </a:p>
      </dgm:t>
    </dgm:pt>
    <dgm:pt modelId="{44D0FDD8-25CF-44EE-BC98-5942DB6B740B}">
      <dgm:prSet phldrT="[Texte]"/>
      <dgm:spPr/>
      <dgm:t>
        <a:bodyPr/>
        <a:lstStyle/>
        <a:p>
          <a:r>
            <a:rPr lang="fr-FR" dirty="0" smtClean="0"/>
            <a:t>SECONDE PHASE (25’)</a:t>
          </a:r>
          <a:endParaRPr lang="fr-FR" dirty="0"/>
        </a:p>
      </dgm:t>
    </dgm:pt>
    <dgm:pt modelId="{0E974C1C-FA91-464F-8692-4F58795776D4}" type="parTrans" cxnId="{388E9103-36DD-46A9-A482-E5398B5DCC01}">
      <dgm:prSet/>
      <dgm:spPr/>
      <dgm:t>
        <a:bodyPr/>
        <a:lstStyle/>
        <a:p>
          <a:endParaRPr lang="fr-FR"/>
        </a:p>
      </dgm:t>
    </dgm:pt>
    <dgm:pt modelId="{438A3B8B-16A3-4EE5-A315-835F83066F96}" type="sibTrans" cxnId="{388E9103-36DD-46A9-A482-E5398B5DCC01}">
      <dgm:prSet/>
      <dgm:spPr/>
      <dgm:t>
        <a:bodyPr/>
        <a:lstStyle/>
        <a:p>
          <a:endParaRPr lang="fr-FR"/>
        </a:p>
      </dgm:t>
    </dgm:pt>
    <dgm:pt modelId="{909DD963-D842-4FA6-8985-B2CDE58D943F}">
      <dgm:prSet phldrT="[Texte]"/>
      <dgm:spPr/>
      <dgm:t>
        <a:bodyPr/>
        <a:lstStyle/>
        <a:p>
          <a:r>
            <a:rPr lang="fr-FR" dirty="0" smtClean="0"/>
            <a:t>Entretien, approfondissement de l’analyse .</a:t>
          </a:r>
          <a:endParaRPr lang="fr-FR" dirty="0"/>
        </a:p>
      </dgm:t>
    </dgm:pt>
    <dgm:pt modelId="{A8D316BC-85EC-4031-A4C4-16FAAE060988}" type="parTrans" cxnId="{B59A94CB-756E-424C-8B53-F2BE82A1F08C}">
      <dgm:prSet/>
      <dgm:spPr/>
      <dgm:t>
        <a:bodyPr/>
        <a:lstStyle/>
        <a:p>
          <a:endParaRPr lang="fr-FR"/>
        </a:p>
      </dgm:t>
    </dgm:pt>
    <dgm:pt modelId="{90800D1D-0EC8-4508-B168-BB85927A6A45}" type="sibTrans" cxnId="{B59A94CB-756E-424C-8B53-F2BE82A1F08C}">
      <dgm:prSet/>
      <dgm:spPr/>
      <dgm:t>
        <a:bodyPr/>
        <a:lstStyle/>
        <a:p>
          <a:endParaRPr lang="fr-FR"/>
        </a:p>
      </dgm:t>
    </dgm:pt>
    <dgm:pt modelId="{7EEE14C9-FB03-4817-905D-0A83033CC109}">
      <dgm:prSet phldrT="[Texte]"/>
      <dgm:spPr/>
      <dgm:t>
        <a:bodyPr/>
        <a:lstStyle/>
        <a:p>
          <a:r>
            <a:rPr lang="fr-FR" dirty="0" smtClean="0"/>
            <a:t> À partir du dossier : explicitation des points du dossier, de l’incidence de la gestion des risques, de la qualité, de la conduite d’un projet et de sa veille, des productions réalisées.</a:t>
          </a:r>
          <a:endParaRPr lang="fr-FR" dirty="0"/>
        </a:p>
      </dgm:t>
    </dgm:pt>
    <dgm:pt modelId="{4E6E7BE8-5EA2-443D-9F8F-EC841D837CF1}" type="parTrans" cxnId="{686B1BEA-40EF-4F16-8E53-C813D5F37A4E}">
      <dgm:prSet/>
      <dgm:spPr/>
      <dgm:t>
        <a:bodyPr/>
        <a:lstStyle/>
        <a:p>
          <a:endParaRPr lang="fr-FR"/>
        </a:p>
      </dgm:t>
    </dgm:pt>
    <dgm:pt modelId="{7C9A0BE7-4D29-4785-8E5B-10BCE7CEDDA5}" type="sibTrans" cxnId="{686B1BEA-40EF-4F16-8E53-C813D5F37A4E}">
      <dgm:prSet/>
      <dgm:spPr/>
      <dgm:t>
        <a:bodyPr/>
        <a:lstStyle/>
        <a:p>
          <a:endParaRPr lang="fr-FR"/>
        </a:p>
      </dgm:t>
    </dgm:pt>
    <dgm:pt modelId="{7340D9ED-07FA-43CC-A477-D5614E882229}" type="pres">
      <dgm:prSet presAssocID="{553745FE-1EDA-4AE7-9CC2-295B21FB90E3}" presName="Name0" presStyleCnt="0">
        <dgm:presLayoutVars>
          <dgm:dir/>
          <dgm:animLvl val="lvl"/>
          <dgm:resizeHandles/>
        </dgm:presLayoutVars>
      </dgm:prSet>
      <dgm:spPr/>
    </dgm:pt>
    <dgm:pt modelId="{968CA9A0-861F-47B2-91D8-D0FD65144F36}" type="pres">
      <dgm:prSet presAssocID="{41E17DCB-E4D7-488A-8AB1-3A492A388C5B}" presName="linNode" presStyleCnt="0"/>
      <dgm:spPr/>
    </dgm:pt>
    <dgm:pt modelId="{C312C52D-EE13-45D4-909E-2FD2840919E6}" type="pres">
      <dgm:prSet presAssocID="{41E17DCB-E4D7-488A-8AB1-3A492A388C5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3C4BB95-0DF8-4B86-9FCC-063FEDE5F74D}" type="pres">
      <dgm:prSet presAssocID="{41E17DCB-E4D7-488A-8AB1-3A492A388C5B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91D790-E22F-4501-B8E1-D9771C29FD3E}" type="pres">
      <dgm:prSet presAssocID="{4837A574-8F31-40A5-BF6B-B8385B6B3140}" presName="spacing" presStyleCnt="0"/>
      <dgm:spPr/>
    </dgm:pt>
    <dgm:pt modelId="{7CB0E499-9626-4D65-B01D-92EDDFDD52F7}" type="pres">
      <dgm:prSet presAssocID="{44D0FDD8-25CF-44EE-BC98-5942DB6B740B}" presName="linNode" presStyleCnt="0"/>
      <dgm:spPr/>
    </dgm:pt>
    <dgm:pt modelId="{61E84FEA-81F7-41CE-8D68-45975097D7AF}" type="pres">
      <dgm:prSet presAssocID="{44D0FDD8-25CF-44EE-BC98-5942DB6B740B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F48A8E-7348-4B35-8665-9108FEDF731E}" type="pres">
      <dgm:prSet presAssocID="{44D0FDD8-25CF-44EE-BC98-5942DB6B740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F172663-EA2E-45F1-A87D-20C6889C7432}" type="presOf" srcId="{7EEE14C9-FB03-4817-905D-0A83033CC109}" destId="{67F48A8E-7348-4B35-8665-9108FEDF731E}" srcOrd="0" destOrd="1" presId="urn:microsoft.com/office/officeart/2005/8/layout/vList6"/>
    <dgm:cxn modelId="{6D81A6BA-7555-4163-9682-CE18896CF5F1}" type="presOf" srcId="{473DF2FF-99BE-4D9E-89A9-56399CA0B594}" destId="{13C4BB95-0DF8-4B86-9FCC-063FEDE5F74D}" srcOrd="0" destOrd="0" presId="urn:microsoft.com/office/officeart/2005/8/layout/vList6"/>
    <dgm:cxn modelId="{947CF544-A33A-422F-B65C-5224692A2637}" type="presOf" srcId="{44D0FDD8-25CF-44EE-BC98-5942DB6B740B}" destId="{61E84FEA-81F7-41CE-8D68-45975097D7AF}" srcOrd="0" destOrd="0" presId="urn:microsoft.com/office/officeart/2005/8/layout/vList6"/>
    <dgm:cxn modelId="{FD0981CC-E9BB-4EA4-9F56-4CBFBB58096A}" type="presOf" srcId="{909DD963-D842-4FA6-8985-B2CDE58D943F}" destId="{67F48A8E-7348-4B35-8665-9108FEDF731E}" srcOrd="0" destOrd="0" presId="urn:microsoft.com/office/officeart/2005/8/layout/vList6"/>
    <dgm:cxn modelId="{17B5E597-C2CF-4574-B5BA-1375085AE77E}" srcId="{553745FE-1EDA-4AE7-9CC2-295B21FB90E3}" destId="{41E17DCB-E4D7-488A-8AB1-3A492A388C5B}" srcOrd="0" destOrd="0" parTransId="{864FA3C6-1C9A-42F4-B2E5-207BA63A65FC}" sibTransId="{4837A574-8F31-40A5-BF6B-B8385B6B3140}"/>
    <dgm:cxn modelId="{20032CF9-1DB0-41A7-8C96-0034F1A94C56}" type="presOf" srcId="{553745FE-1EDA-4AE7-9CC2-295B21FB90E3}" destId="{7340D9ED-07FA-43CC-A477-D5614E882229}" srcOrd="0" destOrd="0" presId="urn:microsoft.com/office/officeart/2005/8/layout/vList6"/>
    <dgm:cxn modelId="{388E9103-36DD-46A9-A482-E5398B5DCC01}" srcId="{553745FE-1EDA-4AE7-9CC2-295B21FB90E3}" destId="{44D0FDD8-25CF-44EE-BC98-5942DB6B740B}" srcOrd="1" destOrd="0" parTransId="{0E974C1C-FA91-464F-8692-4F58795776D4}" sibTransId="{438A3B8B-16A3-4EE5-A315-835F83066F96}"/>
    <dgm:cxn modelId="{EF2A83C3-6436-416C-B462-7C4EDA945033}" type="presOf" srcId="{41E17DCB-E4D7-488A-8AB1-3A492A388C5B}" destId="{C312C52D-EE13-45D4-909E-2FD2840919E6}" srcOrd="0" destOrd="0" presId="urn:microsoft.com/office/officeart/2005/8/layout/vList6"/>
    <dgm:cxn modelId="{686B1BEA-40EF-4F16-8E53-C813D5F37A4E}" srcId="{44D0FDD8-25CF-44EE-BC98-5942DB6B740B}" destId="{7EEE14C9-FB03-4817-905D-0A83033CC109}" srcOrd="1" destOrd="0" parTransId="{4E6E7BE8-5EA2-443D-9F8F-EC841D837CF1}" sibTransId="{7C9A0BE7-4D29-4785-8E5B-10BCE7CEDDA5}"/>
    <dgm:cxn modelId="{87C64F67-59DD-4882-9EDB-6027DEA990BC}" srcId="{41E17DCB-E4D7-488A-8AB1-3A492A388C5B}" destId="{473DF2FF-99BE-4D9E-89A9-56399CA0B594}" srcOrd="0" destOrd="0" parTransId="{EBAAA7F7-CC72-44F5-8D6C-3883EEE532DA}" sibTransId="{9175F729-89D7-47E9-9A6E-9FE75A90BC06}"/>
    <dgm:cxn modelId="{B59A94CB-756E-424C-8B53-F2BE82A1F08C}" srcId="{44D0FDD8-25CF-44EE-BC98-5942DB6B740B}" destId="{909DD963-D842-4FA6-8985-B2CDE58D943F}" srcOrd="0" destOrd="0" parTransId="{A8D316BC-85EC-4031-A4C4-16FAAE060988}" sibTransId="{90800D1D-0EC8-4508-B168-BB85927A6A45}"/>
    <dgm:cxn modelId="{90507CBD-BEB7-4E8D-8AF3-D09EE16DB9BD}" type="presParOf" srcId="{7340D9ED-07FA-43CC-A477-D5614E882229}" destId="{968CA9A0-861F-47B2-91D8-D0FD65144F36}" srcOrd="0" destOrd="0" presId="urn:microsoft.com/office/officeart/2005/8/layout/vList6"/>
    <dgm:cxn modelId="{99F0DB03-38F5-4B90-8278-3E68F5A4A440}" type="presParOf" srcId="{968CA9A0-861F-47B2-91D8-D0FD65144F36}" destId="{C312C52D-EE13-45D4-909E-2FD2840919E6}" srcOrd="0" destOrd="0" presId="urn:microsoft.com/office/officeart/2005/8/layout/vList6"/>
    <dgm:cxn modelId="{BB883745-0719-471F-B2B9-A47E9D3D6386}" type="presParOf" srcId="{968CA9A0-861F-47B2-91D8-D0FD65144F36}" destId="{13C4BB95-0DF8-4B86-9FCC-063FEDE5F74D}" srcOrd="1" destOrd="0" presId="urn:microsoft.com/office/officeart/2005/8/layout/vList6"/>
    <dgm:cxn modelId="{4DECB6A3-4D63-48FA-89CD-6BFA3820CDC0}" type="presParOf" srcId="{7340D9ED-07FA-43CC-A477-D5614E882229}" destId="{4491D790-E22F-4501-B8E1-D9771C29FD3E}" srcOrd="1" destOrd="0" presId="urn:microsoft.com/office/officeart/2005/8/layout/vList6"/>
    <dgm:cxn modelId="{0E7F68BB-8B09-421F-B0BD-BE94E44B2C23}" type="presParOf" srcId="{7340D9ED-07FA-43CC-A477-D5614E882229}" destId="{7CB0E499-9626-4D65-B01D-92EDDFDD52F7}" srcOrd="2" destOrd="0" presId="urn:microsoft.com/office/officeart/2005/8/layout/vList6"/>
    <dgm:cxn modelId="{071DDF14-8F63-49AB-95F3-0732B47F3D69}" type="presParOf" srcId="{7CB0E499-9626-4D65-B01D-92EDDFDD52F7}" destId="{61E84FEA-81F7-41CE-8D68-45975097D7AF}" srcOrd="0" destOrd="0" presId="urn:microsoft.com/office/officeart/2005/8/layout/vList6"/>
    <dgm:cxn modelId="{7635508C-5C7C-4F90-8918-337FEFE534E7}" type="presParOf" srcId="{7CB0E499-9626-4D65-B01D-92EDDFDD52F7}" destId="{67F48A8E-7348-4B35-8665-9108FEDF731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CA9D1-2F7C-46F5-9F8B-56A2751F06DD}">
      <dsp:nvSpPr>
        <dsp:cNvPr id="0" name=""/>
        <dsp:cNvSpPr/>
      </dsp:nvSpPr>
      <dsp:spPr>
        <a:xfrm>
          <a:off x="0" y="0"/>
          <a:ext cx="6096000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Présentation du contexte</a:t>
          </a:r>
          <a:endParaRPr lang="fr-FR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De l’activité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Analyse managériale</a:t>
          </a:r>
          <a:endParaRPr lang="fr-FR" sz="1100" kern="1200" dirty="0"/>
        </a:p>
      </dsp:txBody>
      <dsp:txXfrm>
        <a:off x="1294407" y="0"/>
        <a:ext cx="4801592" cy="752078"/>
      </dsp:txXfrm>
    </dsp:sp>
    <dsp:sp modelId="{5A338752-216D-4051-B9CA-2D1DE6407C35}">
      <dsp:nvSpPr>
        <dsp:cNvPr id="0" name=""/>
        <dsp:cNvSpPr/>
      </dsp:nvSpPr>
      <dsp:spPr>
        <a:xfrm>
          <a:off x="75207" y="75207"/>
          <a:ext cx="1219200" cy="60166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BA4C6-7C36-41A6-8480-6F6928D4A10D}">
      <dsp:nvSpPr>
        <dsp:cNvPr id="0" name=""/>
        <dsp:cNvSpPr/>
      </dsp:nvSpPr>
      <dsp:spPr>
        <a:xfrm>
          <a:off x="0" y="827285"/>
          <a:ext cx="6096000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Évaluation globale</a:t>
          </a:r>
          <a:endParaRPr lang="fr-FR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De l’ensemble des risques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De la démarche qualité</a:t>
          </a:r>
          <a:endParaRPr lang="fr-FR" sz="1100" kern="1200" dirty="0"/>
        </a:p>
      </dsp:txBody>
      <dsp:txXfrm>
        <a:off x="1294407" y="827285"/>
        <a:ext cx="4801592" cy="752078"/>
      </dsp:txXfrm>
    </dsp:sp>
    <dsp:sp modelId="{C18F11E9-E958-424A-A72A-E459D6F8194D}">
      <dsp:nvSpPr>
        <dsp:cNvPr id="0" name=""/>
        <dsp:cNvSpPr/>
      </dsp:nvSpPr>
      <dsp:spPr>
        <a:xfrm>
          <a:off x="75207" y="902493"/>
          <a:ext cx="1219200" cy="60166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034A8-5205-441B-A849-9BA70E6EA5CB}">
      <dsp:nvSpPr>
        <dsp:cNvPr id="0" name=""/>
        <dsp:cNvSpPr/>
      </dsp:nvSpPr>
      <dsp:spPr>
        <a:xfrm>
          <a:off x="0" y="1654571"/>
          <a:ext cx="6096000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Explicitation du projet</a:t>
          </a:r>
          <a:endParaRPr lang="fr-FR" sz="14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Améliorer la gestion d’un risque ou démarche qualité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Intégration d’une veille</a:t>
          </a:r>
          <a:endParaRPr lang="fr-FR" sz="1100" kern="1200" dirty="0"/>
        </a:p>
      </dsp:txBody>
      <dsp:txXfrm>
        <a:off x="1294407" y="1654571"/>
        <a:ext cx="4801592" cy="752078"/>
      </dsp:txXfrm>
    </dsp:sp>
    <dsp:sp modelId="{CD24AAFA-4318-4A7D-B4FD-4C3F0493DC19}">
      <dsp:nvSpPr>
        <dsp:cNvPr id="0" name=""/>
        <dsp:cNvSpPr/>
      </dsp:nvSpPr>
      <dsp:spPr>
        <a:xfrm>
          <a:off x="75207" y="1729779"/>
          <a:ext cx="1219200" cy="60166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D62AA3-4198-43E6-8D70-EA641484DD2F}">
      <dsp:nvSpPr>
        <dsp:cNvPr id="0" name=""/>
        <dsp:cNvSpPr/>
      </dsp:nvSpPr>
      <dsp:spPr>
        <a:xfrm>
          <a:off x="0" y="2481857"/>
          <a:ext cx="6096000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Les productions réalisées </a:t>
          </a:r>
          <a:endParaRPr lang="fr-FR" sz="1400" kern="1200" dirty="0"/>
        </a:p>
      </dsp:txBody>
      <dsp:txXfrm>
        <a:off x="1294407" y="2481857"/>
        <a:ext cx="4801592" cy="752078"/>
      </dsp:txXfrm>
    </dsp:sp>
    <dsp:sp modelId="{B3B6D707-AEC3-4921-9EB7-57784C115B2E}">
      <dsp:nvSpPr>
        <dsp:cNvPr id="0" name=""/>
        <dsp:cNvSpPr/>
      </dsp:nvSpPr>
      <dsp:spPr>
        <a:xfrm>
          <a:off x="75207" y="2557065"/>
          <a:ext cx="1219200" cy="60166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62DA8-6271-4F0A-A00B-A85CE28ECA24}">
      <dsp:nvSpPr>
        <dsp:cNvPr id="0" name=""/>
        <dsp:cNvSpPr/>
      </dsp:nvSpPr>
      <dsp:spPr>
        <a:xfrm>
          <a:off x="0" y="3309143"/>
          <a:ext cx="6096000" cy="752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Les attestations de stage ou certificats de travail</a:t>
          </a:r>
          <a:endParaRPr lang="fr-FR" sz="1400" kern="1200" dirty="0"/>
        </a:p>
      </dsp:txBody>
      <dsp:txXfrm>
        <a:off x="1294407" y="3309143"/>
        <a:ext cx="4801592" cy="752078"/>
      </dsp:txXfrm>
    </dsp:sp>
    <dsp:sp modelId="{8CCDB4F4-2355-4CA5-9F3C-C29389F86EC4}">
      <dsp:nvSpPr>
        <dsp:cNvPr id="0" name=""/>
        <dsp:cNvSpPr/>
      </dsp:nvSpPr>
      <dsp:spPr>
        <a:xfrm>
          <a:off x="75207" y="3384351"/>
          <a:ext cx="1219200" cy="60166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C4BB95-0DF8-4B86-9FCC-063FEDE5F74D}">
      <dsp:nvSpPr>
        <dsp:cNvPr id="0" name=""/>
        <dsp:cNvSpPr/>
      </dsp:nvSpPr>
      <dsp:spPr>
        <a:xfrm>
          <a:off x="2438399" y="496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Présentation et analyse du risque ou de la démarche qualité retenue par le candidat pour son projet</a:t>
          </a:r>
          <a:endParaRPr lang="fr-FR" sz="1400" kern="1200" dirty="0"/>
        </a:p>
      </dsp:txBody>
      <dsp:txXfrm>
        <a:off x="2438399" y="496"/>
        <a:ext cx="3657600" cy="1934765"/>
      </dsp:txXfrm>
    </dsp:sp>
    <dsp:sp modelId="{C312C52D-EE13-45D4-909E-2FD2840919E6}">
      <dsp:nvSpPr>
        <dsp:cNvPr id="0" name=""/>
        <dsp:cNvSpPr/>
      </dsp:nvSpPr>
      <dsp:spPr>
        <a:xfrm>
          <a:off x="0" y="496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PREMIÈRE PHASE (5’)</a:t>
          </a:r>
          <a:endParaRPr lang="fr-FR" sz="3600" kern="1200" dirty="0"/>
        </a:p>
      </dsp:txBody>
      <dsp:txXfrm>
        <a:off x="0" y="496"/>
        <a:ext cx="2438400" cy="1934765"/>
      </dsp:txXfrm>
    </dsp:sp>
    <dsp:sp modelId="{67F48A8E-7348-4B35-8665-9108FEDF731E}">
      <dsp:nvSpPr>
        <dsp:cNvPr id="0" name=""/>
        <dsp:cNvSpPr/>
      </dsp:nvSpPr>
      <dsp:spPr>
        <a:xfrm>
          <a:off x="2438400" y="2128738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Entretien, approfondissement de l’analyse .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 À partir du dossier : explicitation des points du dossier, de l’incidence de la gestion des risques, de la qualité, de la conduite d’un projet et de sa veille, des productions réalisées.</a:t>
          </a:r>
          <a:endParaRPr lang="fr-FR" sz="1400" kern="1200" dirty="0"/>
        </a:p>
      </dsp:txBody>
      <dsp:txXfrm>
        <a:off x="2438400" y="2128738"/>
        <a:ext cx="3657600" cy="1934765"/>
      </dsp:txXfrm>
    </dsp:sp>
    <dsp:sp modelId="{61E84FEA-81F7-41CE-8D68-45975097D7AF}">
      <dsp:nvSpPr>
        <dsp:cNvPr id="0" name=""/>
        <dsp:cNvSpPr/>
      </dsp:nvSpPr>
      <dsp:spPr>
        <a:xfrm>
          <a:off x="0" y="2128738"/>
          <a:ext cx="2438400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SECONDE PHASE (25’)</a:t>
          </a:r>
          <a:endParaRPr lang="fr-FR" sz="3600" kern="1200" dirty="0"/>
        </a:p>
      </dsp:txBody>
      <dsp:txXfrm>
        <a:off x="0" y="2128738"/>
        <a:ext cx="2438400" cy="1934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8C24A-5169-4B5F-9682-91156CEB4DFC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A69F3-B93D-455E-BEFC-9B027AA9776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0F14C-7381-442E-947D-69CD5BC8A8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0F14C-7381-442E-947D-69CD5BC8A8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0F14C-7381-442E-947D-69CD5BC8A8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0F14C-7381-442E-947D-69CD5BC8A8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0F14C-7381-442E-947D-69CD5BC8A8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80F14C-7381-442E-947D-69CD5BC8A8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998C0-000C-451C-8A8A-A6DE2ABBBB76}" type="datetimeFigureOut">
              <a:rPr lang="fr-FR" smtClean="0"/>
              <a:t>17/03/2018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A7C9-8B01-418F-AA88-D6D845AD13B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emf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emf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00125"/>
            <a:ext cx="9155113" cy="844699"/>
          </a:xfrm>
          <a:solidFill>
            <a:srgbClr val="746A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RÈGLEMENT D’EXAMEN</a:t>
            </a:r>
            <a:b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ET </a:t>
            </a:r>
            <a:r>
              <a:rPr lang="fr-FR" altLang="fr-FR" sz="3200" dirty="0" err="1" smtClean="0">
                <a:solidFill>
                  <a:schemeClr val="bg1"/>
                </a:solidFill>
                <a:latin typeface="Arial" charset="0"/>
              </a:rPr>
              <a:t>CCF</a:t>
            </a:r>
            <a:endParaRPr lang="fr-FR" altLang="fr-FR" sz="3200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1" name="Image 4" descr="LogoEcog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8738"/>
            <a:ext cx="990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0" y="457200"/>
            <a:ext cx="976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000" b="1">
                <a:latin typeface="Calibri" charset="0"/>
              </a:rPr>
              <a:t>M ROMANET</a:t>
            </a:r>
            <a:endParaRPr lang="fr-FR" altLang="fr-FR" sz="1000">
              <a:latin typeface="Calibri" charset="0"/>
            </a:endParaRPr>
          </a:p>
        </p:txBody>
      </p:sp>
      <p:sp>
        <p:nvSpPr>
          <p:cNvPr id="2053" name="Espace réservé de la date 10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dirty="0"/>
              <a:t>Date 26/03/2018</a:t>
            </a:r>
          </a:p>
        </p:txBody>
      </p:sp>
      <p:sp>
        <p:nvSpPr>
          <p:cNvPr id="2054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1055D1-D906-436A-B52B-8BEDF97B3624}" type="slidenum">
              <a:rPr lang="fr-FR" altLang="fr-FR"/>
              <a:pPr>
                <a:defRPr/>
              </a:pPr>
              <a:t>1</a:t>
            </a:fld>
            <a:endParaRPr lang="fr-FR" altLang="fr-FR"/>
          </a:p>
        </p:txBody>
      </p:sp>
      <p:sp>
        <p:nvSpPr>
          <p:cNvPr id="2055" name="Espace réservé du pied de page 12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56350"/>
            <a:ext cx="3429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sz="1000" i="1">
                <a:latin typeface="Arial" charset="0"/>
              </a:rPr>
              <a:t>http://www2.ac-lyon.fr/enseigne/ecogestion/legt  </a:t>
            </a: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457200" y="2362200"/>
            <a:ext cx="82296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400" b="1" dirty="0">
              <a:solidFill>
                <a:srgbClr val="A7206E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4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dirty="0">
              <a:solidFill>
                <a:srgbClr val="00B3F9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>
                <a:latin typeface="Calibri" charset="0"/>
                <a:cs typeface="+mn-cs"/>
              </a:rPr>
              <a:t> </a:t>
            </a:r>
          </a:p>
        </p:txBody>
      </p:sp>
      <p:pic>
        <p:nvPicPr>
          <p:cNvPr id="2057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58880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1844824"/>
            <a:ext cx="51125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ÉPREUVE E5</a:t>
            </a:r>
            <a:endParaRPr lang="fr-FR" dirty="0" smtClean="0">
              <a:solidFill>
                <a:srgbClr val="FF0000"/>
              </a:solidFill>
            </a:endParaRPr>
          </a:p>
          <a:p>
            <a:pPr algn="ctr"/>
            <a:endParaRPr lang="fr-FR" dirty="0"/>
          </a:p>
          <a:p>
            <a:pPr algn="ctr"/>
            <a:r>
              <a:rPr lang="fr-FR" dirty="0" smtClean="0"/>
              <a:t>PARTICIPER A LA GESTION DES RISQUES DE LA PME, GÉRER LE PERSONNEL ET CONTRIBUER A LA </a:t>
            </a:r>
            <a:r>
              <a:rPr lang="fr-FR" dirty="0" err="1" smtClean="0"/>
              <a:t>GRH</a:t>
            </a:r>
            <a:r>
              <a:rPr lang="fr-FR" dirty="0" smtClean="0"/>
              <a:t> DE LA PME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COEFFICIENT </a:t>
            </a:r>
            <a:r>
              <a:rPr lang="fr-FR" dirty="0" smtClean="0"/>
              <a:t>8 (E51+E52)</a:t>
            </a:r>
          </a:p>
          <a:p>
            <a:endParaRPr lang="fr-FR" dirty="0" smtClean="0"/>
          </a:p>
          <a:p>
            <a:r>
              <a:rPr lang="fr-FR" u="sng" dirty="0" smtClean="0"/>
              <a:t>SOUS </a:t>
            </a:r>
            <a:r>
              <a:rPr lang="fr-FR" u="sng" dirty="0" err="1" smtClean="0"/>
              <a:t>EPREUVE</a:t>
            </a:r>
            <a:r>
              <a:rPr lang="fr-FR" u="sng" dirty="0" smtClean="0"/>
              <a:t> E51 PARTICIPER A LA GESTION DES RISQUES DE LA PME </a:t>
            </a:r>
            <a:r>
              <a:rPr lang="fr-FR" u="sng" dirty="0" err="1" smtClean="0"/>
              <a:t>COEF</a:t>
            </a:r>
            <a:r>
              <a:rPr lang="fr-FR" u="sng" dirty="0" smtClean="0"/>
              <a:t> 4</a:t>
            </a:r>
          </a:p>
          <a:p>
            <a:endParaRPr lang="fr-FR" dirty="0"/>
          </a:p>
          <a:p>
            <a:r>
              <a:rPr lang="fr-FR" dirty="0" err="1" smtClean="0"/>
              <a:t>CCF</a:t>
            </a:r>
            <a:r>
              <a:rPr lang="fr-FR" dirty="0" smtClean="0"/>
              <a:t> </a:t>
            </a:r>
            <a:r>
              <a:rPr lang="fr-FR" dirty="0" smtClean="0"/>
              <a:t>1 </a:t>
            </a:r>
            <a:r>
              <a:rPr lang="fr-FR" dirty="0" smtClean="0"/>
              <a:t>SITUATIONS </a:t>
            </a:r>
            <a:r>
              <a:rPr lang="fr-FR" dirty="0" smtClean="0"/>
              <a:t>D’ÉVALUATION 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00125"/>
            <a:ext cx="9155113" cy="844699"/>
          </a:xfrm>
          <a:solidFill>
            <a:srgbClr val="746A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RÈGLEMENT D’EXAMEN</a:t>
            </a:r>
            <a:b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ET </a:t>
            </a:r>
            <a:r>
              <a:rPr lang="fr-FR" altLang="fr-FR" sz="3200" dirty="0" err="1" smtClean="0">
                <a:solidFill>
                  <a:schemeClr val="bg1"/>
                </a:solidFill>
                <a:latin typeface="Arial" charset="0"/>
              </a:rPr>
              <a:t>CCF</a:t>
            </a:r>
            <a:endParaRPr lang="fr-FR" altLang="fr-FR" sz="3200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1" name="Image 4" descr="LogoEcog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8738"/>
            <a:ext cx="990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0" y="457200"/>
            <a:ext cx="976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000" b="1">
                <a:latin typeface="Calibri" charset="0"/>
              </a:rPr>
              <a:t>M ROMANET</a:t>
            </a:r>
            <a:endParaRPr lang="fr-FR" altLang="fr-FR" sz="1000">
              <a:latin typeface="Calibri" charset="0"/>
            </a:endParaRPr>
          </a:p>
        </p:txBody>
      </p:sp>
      <p:sp>
        <p:nvSpPr>
          <p:cNvPr id="2053" name="Espace réservé de la date 10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dirty="0"/>
              <a:t>Date 26/03/2018</a:t>
            </a:r>
          </a:p>
        </p:txBody>
      </p:sp>
      <p:sp>
        <p:nvSpPr>
          <p:cNvPr id="2054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1055D1-D906-436A-B52B-8BEDF97B3624}" type="slidenum">
              <a:rPr lang="fr-FR" altLang="fr-FR"/>
              <a:pPr>
                <a:defRPr/>
              </a:pPr>
              <a:t>2</a:t>
            </a:fld>
            <a:endParaRPr lang="fr-FR" altLang="fr-FR"/>
          </a:p>
        </p:txBody>
      </p:sp>
      <p:sp>
        <p:nvSpPr>
          <p:cNvPr id="2055" name="Espace réservé du pied de page 12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56350"/>
            <a:ext cx="3429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sz="1000" i="1">
                <a:latin typeface="Arial" charset="0"/>
              </a:rPr>
              <a:t>http://www2.ac-lyon.fr/enseigne/ecogestion/legt  </a:t>
            </a: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457200" y="2362200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400" b="1" dirty="0">
              <a:solidFill>
                <a:srgbClr val="A7206E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4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dirty="0">
              <a:solidFill>
                <a:srgbClr val="00B3F9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>
                <a:latin typeface="Calibri" charset="0"/>
                <a:cs typeface="+mn-cs"/>
              </a:rPr>
              <a:t> </a:t>
            </a:r>
          </a:p>
        </p:txBody>
      </p:sp>
      <p:pic>
        <p:nvPicPr>
          <p:cNvPr id="2057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58880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1844825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SOUS </a:t>
            </a:r>
            <a:r>
              <a:rPr lang="fr-FR" u="sng" dirty="0" err="1" smtClean="0"/>
              <a:t>EPREUVE</a:t>
            </a:r>
            <a:r>
              <a:rPr lang="fr-FR" u="sng" dirty="0" smtClean="0"/>
              <a:t> </a:t>
            </a:r>
            <a:r>
              <a:rPr lang="fr-FR" b="1" u="sng" dirty="0" smtClean="0"/>
              <a:t>E51</a:t>
            </a:r>
            <a:r>
              <a:rPr lang="fr-FR" u="sng" dirty="0" smtClean="0"/>
              <a:t> PARTICIPER A LA GESTION DES RISQUES DE LA PME </a:t>
            </a:r>
            <a:r>
              <a:rPr lang="fr-FR" u="sng" dirty="0" err="1" smtClean="0"/>
              <a:t>COEF</a:t>
            </a:r>
            <a:r>
              <a:rPr lang="fr-FR" u="sng" dirty="0" smtClean="0"/>
              <a:t> 4</a:t>
            </a:r>
          </a:p>
          <a:p>
            <a:endParaRPr lang="fr-FR" u="sng" dirty="0" smtClean="0"/>
          </a:p>
          <a:p>
            <a:r>
              <a:rPr lang="fr-FR" dirty="0" smtClean="0"/>
              <a:t>Évaluation à partir des activités 2.1 à 2.6</a:t>
            </a:r>
          </a:p>
          <a:p>
            <a:endParaRPr lang="fr-FR" dirty="0"/>
          </a:p>
          <a:p>
            <a:r>
              <a:rPr lang="fr-FR" dirty="0" smtClean="0"/>
              <a:t>L’épreuve s’appuie sur un </a:t>
            </a:r>
            <a:r>
              <a:rPr lang="fr-FR" u="sng" dirty="0" smtClean="0"/>
              <a:t>dossier </a:t>
            </a:r>
            <a:r>
              <a:rPr lang="fr-FR" dirty="0" smtClean="0"/>
              <a:t>et un </a:t>
            </a:r>
            <a:r>
              <a:rPr lang="fr-FR" u="sng" dirty="0" smtClean="0"/>
              <a:t>entretien.</a:t>
            </a:r>
          </a:p>
          <a:p>
            <a:endParaRPr lang="fr-FR" dirty="0"/>
          </a:p>
          <a:p>
            <a:r>
              <a:rPr lang="fr-FR" dirty="0" smtClean="0"/>
              <a:t>Durée 30’</a:t>
            </a:r>
          </a:p>
          <a:p>
            <a:endParaRPr lang="fr-FR" dirty="0"/>
          </a:p>
          <a:p>
            <a:r>
              <a:rPr lang="fr-FR" dirty="0" smtClean="0"/>
              <a:t>Commission composée d’un professeur D2 et d’un professionnel ou d’un professeur d’enseignement professionnel ou du management</a:t>
            </a: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00125"/>
            <a:ext cx="9155113" cy="844699"/>
          </a:xfrm>
          <a:solidFill>
            <a:srgbClr val="746A60"/>
          </a:solidFill>
        </p:spPr>
        <p:txBody>
          <a:bodyPr>
            <a:normAutofit/>
          </a:bodyPr>
          <a:lstStyle/>
          <a:p>
            <a:pPr eaLnBrk="1" hangingPunct="1"/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SOUS </a:t>
            </a:r>
            <a:r>
              <a:rPr lang="fr-FR" altLang="fr-FR" sz="3200" dirty="0" err="1" smtClean="0">
                <a:solidFill>
                  <a:schemeClr val="bg1"/>
                </a:solidFill>
                <a:latin typeface="Arial" charset="0"/>
              </a:rPr>
              <a:t>EPREUVE</a:t>
            </a: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fr-FR" altLang="fr-FR" sz="3200" b="1" dirty="0" smtClean="0">
                <a:solidFill>
                  <a:schemeClr val="bg1"/>
                </a:solidFill>
                <a:latin typeface="Arial" charset="0"/>
              </a:rPr>
              <a:t>E51</a:t>
            </a: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 DOSSIER 12 PAGES</a:t>
            </a:r>
            <a:endParaRPr lang="fr-FR" altLang="fr-FR" sz="3200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1" name="Image 4" descr="LogoEcog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8738"/>
            <a:ext cx="990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0" y="457200"/>
            <a:ext cx="976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000" b="1">
                <a:latin typeface="Calibri" charset="0"/>
              </a:rPr>
              <a:t>M ROMANET</a:t>
            </a:r>
            <a:endParaRPr lang="fr-FR" altLang="fr-FR" sz="1000">
              <a:latin typeface="Calibri" charset="0"/>
            </a:endParaRPr>
          </a:p>
        </p:txBody>
      </p:sp>
      <p:sp>
        <p:nvSpPr>
          <p:cNvPr id="2053" name="Espace réservé de la date 10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dirty="0"/>
              <a:t>Date 26/03/2018</a:t>
            </a:r>
          </a:p>
        </p:txBody>
      </p:sp>
      <p:sp>
        <p:nvSpPr>
          <p:cNvPr id="2054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1055D1-D906-436A-B52B-8BEDF97B3624}" type="slidenum">
              <a:rPr lang="fr-FR" altLang="fr-FR"/>
              <a:pPr>
                <a:defRPr/>
              </a:pPr>
              <a:t>3</a:t>
            </a:fld>
            <a:endParaRPr lang="fr-FR" altLang="fr-FR"/>
          </a:p>
        </p:txBody>
      </p:sp>
      <p:sp>
        <p:nvSpPr>
          <p:cNvPr id="2055" name="Espace réservé du pied de page 12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56350"/>
            <a:ext cx="3429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sz="1000" i="1">
                <a:latin typeface="Arial" charset="0"/>
              </a:rPr>
              <a:t>http://www2.ac-lyon.fr/enseigne/ecogestion/legt  </a:t>
            </a: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457200" y="2362200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400" b="1" dirty="0">
              <a:solidFill>
                <a:srgbClr val="A7206E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4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dirty="0">
              <a:solidFill>
                <a:srgbClr val="00B3F9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>
                <a:latin typeface="Calibri" charset="0"/>
                <a:cs typeface="+mn-cs"/>
              </a:rPr>
              <a:t> </a:t>
            </a:r>
          </a:p>
        </p:txBody>
      </p:sp>
      <p:pic>
        <p:nvPicPr>
          <p:cNvPr id="2057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58880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charset="0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187624" y="19888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692697"/>
            <a:ext cx="9155113" cy="936103"/>
          </a:xfrm>
          <a:solidFill>
            <a:srgbClr val="746A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SOUS ÉPREUVE E51 </a:t>
            </a:r>
            <a:b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DÉROULEMENT DE L’ÉPREUVE ORALE</a:t>
            </a:r>
            <a:endParaRPr lang="fr-FR" altLang="fr-FR" sz="3200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1" name="Image 4" descr="LogoEcog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8738"/>
            <a:ext cx="990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0" y="457200"/>
            <a:ext cx="976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000" b="1">
                <a:latin typeface="Calibri" charset="0"/>
              </a:rPr>
              <a:t>M ROMANET</a:t>
            </a:r>
            <a:endParaRPr lang="fr-FR" altLang="fr-FR" sz="1000">
              <a:latin typeface="Calibri" charset="0"/>
            </a:endParaRPr>
          </a:p>
        </p:txBody>
      </p:sp>
      <p:sp>
        <p:nvSpPr>
          <p:cNvPr id="2053" name="Espace réservé de la date 10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dirty="0"/>
              <a:t>Date 26/03/2018</a:t>
            </a:r>
          </a:p>
        </p:txBody>
      </p:sp>
      <p:sp>
        <p:nvSpPr>
          <p:cNvPr id="2054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1055D1-D906-436A-B52B-8BEDF97B3624}" type="slidenum">
              <a:rPr lang="fr-FR" altLang="fr-FR"/>
              <a:pPr>
                <a:defRPr/>
              </a:pPr>
              <a:t>4</a:t>
            </a:fld>
            <a:endParaRPr lang="fr-FR" altLang="fr-FR"/>
          </a:p>
        </p:txBody>
      </p:sp>
      <p:sp>
        <p:nvSpPr>
          <p:cNvPr id="2055" name="Espace réservé du pied de page 12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56350"/>
            <a:ext cx="3429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sz="1000" i="1">
                <a:latin typeface="Arial" charset="0"/>
              </a:rPr>
              <a:t>http://www2.ac-lyon.fr/enseigne/ecogestion/legt  </a:t>
            </a: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457200" y="2362200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400" b="1" dirty="0">
              <a:solidFill>
                <a:srgbClr val="A7206E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4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dirty="0">
              <a:solidFill>
                <a:srgbClr val="00B3F9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>
                <a:latin typeface="Calibri" charset="0"/>
                <a:cs typeface="+mn-cs"/>
              </a:rPr>
              <a:t> </a:t>
            </a:r>
          </a:p>
        </p:txBody>
      </p:sp>
      <p:pic>
        <p:nvPicPr>
          <p:cNvPr id="2057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58880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charset="0"/>
            </a:endParaRPr>
          </a:p>
        </p:txBody>
      </p:sp>
      <p:graphicFrame>
        <p:nvGraphicFramePr>
          <p:cNvPr id="12" name="Diagramme 11"/>
          <p:cNvGraphicFramePr/>
          <p:nvPr/>
        </p:nvGraphicFramePr>
        <p:xfrm>
          <a:off x="1619672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00125"/>
            <a:ext cx="9155113" cy="844699"/>
          </a:xfrm>
          <a:solidFill>
            <a:srgbClr val="746A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RÈGLEMENT D’EXAMEN</a:t>
            </a:r>
            <a:b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ET </a:t>
            </a:r>
            <a:r>
              <a:rPr lang="fr-FR" altLang="fr-FR" sz="3200" dirty="0" err="1" smtClean="0">
                <a:solidFill>
                  <a:schemeClr val="bg1"/>
                </a:solidFill>
                <a:latin typeface="Arial" charset="0"/>
              </a:rPr>
              <a:t>CCF</a:t>
            </a:r>
            <a:endParaRPr lang="fr-FR" altLang="fr-FR" sz="3200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1" name="Image 4" descr="LogoEcog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8738"/>
            <a:ext cx="990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0" y="457200"/>
            <a:ext cx="976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000" b="1">
                <a:latin typeface="Calibri" charset="0"/>
              </a:rPr>
              <a:t>M ROMANET</a:t>
            </a:r>
            <a:endParaRPr lang="fr-FR" altLang="fr-FR" sz="1000">
              <a:latin typeface="Calibri" charset="0"/>
            </a:endParaRPr>
          </a:p>
        </p:txBody>
      </p:sp>
      <p:sp>
        <p:nvSpPr>
          <p:cNvPr id="2053" name="Espace réservé de la date 10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dirty="0"/>
              <a:t>Date 26/03/2018</a:t>
            </a:r>
          </a:p>
        </p:txBody>
      </p:sp>
      <p:sp>
        <p:nvSpPr>
          <p:cNvPr id="2054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1055D1-D906-436A-B52B-8BEDF97B3624}" type="slidenum">
              <a:rPr lang="fr-FR" altLang="fr-FR"/>
              <a:pPr>
                <a:defRPr/>
              </a:pPr>
              <a:t>5</a:t>
            </a:fld>
            <a:endParaRPr lang="fr-FR" altLang="fr-FR"/>
          </a:p>
        </p:txBody>
      </p:sp>
      <p:sp>
        <p:nvSpPr>
          <p:cNvPr id="2055" name="Espace réservé du pied de page 12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56350"/>
            <a:ext cx="3429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sz="1000" i="1">
                <a:latin typeface="Arial" charset="0"/>
              </a:rPr>
              <a:t>http://www2.ac-lyon.fr/enseigne/ecogestion/legt  </a:t>
            </a: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457200" y="2362200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400" b="1" dirty="0">
              <a:solidFill>
                <a:srgbClr val="A7206E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4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dirty="0">
              <a:solidFill>
                <a:srgbClr val="00B3F9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>
                <a:latin typeface="Calibri" charset="0"/>
                <a:cs typeface="+mn-cs"/>
              </a:rPr>
              <a:t> </a:t>
            </a:r>
          </a:p>
        </p:txBody>
      </p:sp>
      <p:pic>
        <p:nvPicPr>
          <p:cNvPr id="2057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58880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7664" y="1844825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/>
              <a:t>SOUS </a:t>
            </a:r>
            <a:r>
              <a:rPr lang="fr-FR" u="sng" dirty="0" err="1" smtClean="0"/>
              <a:t>EPREUVE</a:t>
            </a:r>
            <a:r>
              <a:rPr lang="fr-FR" u="sng" dirty="0" smtClean="0"/>
              <a:t> </a:t>
            </a:r>
            <a:r>
              <a:rPr lang="fr-FR" b="1" u="sng" dirty="0" smtClean="0"/>
              <a:t>E 52 </a:t>
            </a:r>
            <a:r>
              <a:rPr lang="fr-FR" u="sng" dirty="0" smtClean="0"/>
              <a:t>: </a:t>
            </a:r>
            <a:r>
              <a:rPr lang="fr-FR" u="sng" dirty="0" err="1" smtClean="0"/>
              <a:t>GERER</a:t>
            </a:r>
            <a:r>
              <a:rPr lang="fr-FR" u="sng" dirty="0" smtClean="0"/>
              <a:t> LE PERSONNEL ET CONTRIBUER A LA GESTION DES RESSOURCES HUMAINES DE LA PME (</a:t>
            </a:r>
            <a:r>
              <a:rPr lang="fr-FR" u="sng" dirty="0" err="1" smtClean="0"/>
              <a:t>COEF</a:t>
            </a:r>
            <a:r>
              <a:rPr lang="fr-FR" u="sng" dirty="0" smtClean="0"/>
              <a:t> 4)</a:t>
            </a:r>
          </a:p>
          <a:p>
            <a:endParaRPr lang="fr-FR" dirty="0"/>
          </a:p>
          <a:p>
            <a:r>
              <a:rPr lang="fr-FR" dirty="0" smtClean="0"/>
              <a:t>Évaluation à partir des activités  3.1 à 3.3</a:t>
            </a:r>
          </a:p>
          <a:p>
            <a:endParaRPr lang="fr-FR" dirty="0"/>
          </a:p>
          <a:p>
            <a:r>
              <a:rPr lang="fr-FR" dirty="0" smtClean="0"/>
              <a:t>Forme ponctuelle, écrit, 2H30</a:t>
            </a:r>
          </a:p>
          <a:p>
            <a:endParaRPr lang="fr-FR" dirty="0"/>
          </a:p>
          <a:p>
            <a:pPr algn="just"/>
            <a:r>
              <a:rPr lang="fr-FR" b="1" dirty="0" smtClean="0"/>
              <a:t>Étude de cas </a:t>
            </a:r>
            <a:r>
              <a:rPr lang="fr-FR" dirty="0" smtClean="0"/>
              <a:t>sur une situation de gestion du personnel et des ressources humaines de la PME. </a:t>
            </a:r>
            <a:r>
              <a:rPr lang="fr-FR" dirty="0" smtClean="0"/>
              <a:t>(Documentation contenant des extraits de réglementation et informations nécessaires à la résolution de missions)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0" y="1000125"/>
            <a:ext cx="9155113" cy="844699"/>
          </a:xfrm>
          <a:solidFill>
            <a:srgbClr val="746A6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RÈGLEMENT D’EXAMEN</a:t>
            </a:r>
            <a:b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</a:br>
            <a:r>
              <a:rPr lang="fr-FR" altLang="fr-FR" sz="3200" dirty="0" smtClean="0">
                <a:solidFill>
                  <a:schemeClr val="bg1"/>
                </a:solidFill>
                <a:latin typeface="Arial" charset="0"/>
              </a:rPr>
              <a:t>ET </a:t>
            </a:r>
            <a:r>
              <a:rPr lang="fr-FR" altLang="fr-FR" sz="3200" dirty="0" err="1" smtClean="0">
                <a:solidFill>
                  <a:schemeClr val="bg1"/>
                </a:solidFill>
                <a:latin typeface="Arial" charset="0"/>
              </a:rPr>
              <a:t>CCF</a:t>
            </a:r>
            <a:endParaRPr lang="fr-FR" altLang="fr-FR" sz="3200" dirty="0" smtClean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2051" name="Image 4" descr="LogoEcoge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8738"/>
            <a:ext cx="990600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8001000" y="457200"/>
            <a:ext cx="97631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altLang="fr-FR" sz="1000" b="1">
                <a:latin typeface="Calibri" charset="0"/>
              </a:rPr>
              <a:t>M ROMANET</a:t>
            </a:r>
            <a:endParaRPr lang="fr-FR" altLang="fr-FR" sz="1000">
              <a:latin typeface="Calibri" charset="0"/>
            </a:endParaRPr>
          </a:p>
        </p:txBody>
      </p:sp>
      <p:sp>
        <p:nvSpPr>
          <p:cNvPr id="2053" name="Espace réservé de la date 10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dirty="0"/>
              <a:t>Date 26/03/2018</a:t>
            </a:r>
          </a:p>
        </p:txBody>
      </p:sp>
      <p:sp>
        <p:nvSpPr>
          <p:cNvPr id="2054" name="Espace réservé du numéro de diapositive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5A1055D1-D906-436A-B52B-8BEDF97B3624}" type="slidenum">
              <a:rPr lang="fr-FR" altLang="fr-FR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2055" name="Espace réservé du pied de page 12"/>
          <p:cNvSpPr>
            <a:spLocks noGrp="1"/>
          </p:cNvSpPr>
          <p:nvPr>
            <p:ph type="ftr" sz="quarter" idx="11"/>
          </p:nvPr>
        </p:nvSpPr>
        <p:spPr bwMode="auto">
          <a:xfrm>
            <a:off x="3048000" y="6356350"/>
            <a:ext cx="3429000" cy="365125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fr-FR" altLang="fr-FR" sz="1000" i="1">
                <a:latin typeface="Arial" charset="0"/>
              </a:rPr>
              <a:t>http://www2.ac-lyon.fr/enseigne/ecogestion/legt  </a:t>
            </a:r>
          </a:p>
        </p:txBody>
      </p:sp>
      <p:sp>
        <p:nvSpPr>
          <p:cNvPr id="2056" name="ZoneTexte 14"/>
          <p:cNvSpPr txBox="1">
            <a:spLocks noChangeArrowheads="1"/>
          </p:cNvSpPr>
          <p:nvPr/>
        </p:nvSpPr>
        <p:spPr bwMode="auto">
          <a:xfrm>
            <a:off x="457200" y="2362200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2400" b="1" dirty="0">
              <a:solidFill>
                <a:srgbClr val="A7206E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sz="1400" i="1" dirty="0"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fr-FR" altLang="fr-FR" dirty="0">
              <a:solidFill>
                <a:srgbClr val="00B3F9"/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altLang="fr-FR" dirty="0">
                <a:latin typeface="Calibri" charset="0"/>
                <a:cs typeface="+mn-cs"/>
              </a:rPr>
              <a:t> </a:t>
            </a:r>
          </a:p>
        </p:txBody>
      </p:sp>
      <p:pic>
        <p:nvPicPr>
          <p:cNvPr id="2057" name="Image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0"/>
            <a:ext cx="58880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2286000" y="2967038"/>
            <a:ext cx="4572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>
              <a:latin typeface="Calibri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899592" y="249289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u="sng" dirty="0" smtClean="0">
                <a:solidFill>
                  <a:srgbClr val="FF0000"/>
                </a:solidFill>
              </a:rPr>
              <a:t>ÉPREUVE</a:t>
            </a:r>
            <a:r>
              <a:rPr lang="fr-FR" b="1" u="sng" dirty="0" smtClean="0">
                <a:solidFill>
                  <a:srgbClr val="FF0000"/>
                </a:solidFill>
              </a:rPr>
              <a:t> E6 </a:t>
            </a:r>
            <a:r>
              <a:rPr lang="fr-FR" u="sng" dirty="0" smtClean="0"/>
              <a:t>SOUTENIR LE FONCTIONNEMENT ET LE DÉVELOPPEMENT DE LA PME </a:t>
            </a:r>
            <a:r>
              <a:rPr lang="fr-FR" u="sng" dirty="0" err="1" smtClean="0"/>
              <a:t>COEF</a:t>
            </a:r>
            <a:r>
              <a:rPr lang="fr-FR" u="sng" dirty="0" smtClean="0"/>
              <a:t> 6</a:t>
            </a:r>
            <a:endParaRPr lang="fr-FR" u="sng" dirty="0"/>
          </a:p>
        </p:txBody>
      </p:sp>
      <p:sp>
        <p:nvSpPr>
          <p:cNvPr id="13" name="ZoneTexte 12"/>
          <p:cNvSpPr txBox="1"/>
          <p:nvPr/>
        </p:nvSpPr>
        <p:spPr>
          <a:xfrm>
            <a:off x="1403648" y="3717032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L’évaluation porte sur le bloc 4 à partir des activités de 4.1 à 4.7</a:t>
            </a:r>
          </a:p>
          <a:p>
            <a:pPr algn="just"/>
            <a:r>
              <a:rPr lang="fr-FR" dirty="0" smtClean="0"/>
              <a:t>Et intègre les savoirs associés du champ de communication.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Modalités d’évaluation : forme ponctuelle, écrite, 4H30.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Sous forme d’étude de cas s’inspirant d’une situation réelle d’organisation et de gestion d’une PME.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414</Words>
  <Application>Microsoft Office PowerPoint</Application>
  <PresentationFormat>Affichage à l'écran (4:3)</PresentationFormat>
  <Paragraphs>110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RÈGLEMENT D’EXAMEN ET CCF</vt:lpstr>
      <vt:lpstr>RÈGLEMENT D’EXAMEN ET CCF</vt:lpstr>
      <vt:lpstr>SOUS EPREUVE E51 DOSSIER 12 PAGES</vt:lpstr>
      <vt:lpstr>SOUS ÉPREUVE E51  DÉROULEMENT DE L’ÉPREUVE ORALE</vt:lpstr>
      <vt:lpstr>RÈGLEMENT D’EXAMEN ET CCF</vt:lpstr>
      <vt:lpstr>RÈGLEMENT D’EXAMEN ET CCF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martine</dc:creator>
  <cp:lastModifiedBy>martine</cp:lastModifiedBy>
  <cp:revision>18</cp:revision>
  <dcterms:created xsi:type="dcterms:W3CDTF">2018-03-17T09:40:43Z</dcterms:created>
  <dcterms:modified xsi:type="dcterms:W3CDTF">2018-03-17T10:54:24Z</dcterms:modified>
</cp:coreProperties>
</file>